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4" r:id="rId7"/>
    <p:sldId id="261" r:id="rId8"/>
    <p:sldId id="262" r:id="rId9"/>
    <p:sldId id="263" r:id="rId10"/>
    <p:sldId id="265" r:id="rId11"/>
    <p:sldId id="266" r:id="rId12"/>
    <p:sldId id="269" r:id="rId13"/>
    <p:sldId id="267" r:id="rId14"/>
    <p:sldId id="268" r:id="rId15"/>
    <p:sldId id="270" r:id="rId16"/>
    <p:sldId id="271" r:id="rId17"/>
    <p:sldId id="272"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516"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09442" y="3307355"/>
            <a:ext cx="7117180" cy="1470025"/>
          </a:xfrm>
        </p:spPr>
        <p:txBody>
          <a:bodyPr anchor="b"/>
          <a:lstStyle>
            <a:lvl1pPr>
              <a:defRPr sz="4000"/>
            </a:lvl1pPr>
          </a:lstStyle>
          <a:p>
            <a:r>
              <a:rPr lang="en-US" smtClean="0"/>
              <a:t>Click to edit Master title style</a:t>
            </a:r>
            <a:endParaRPr lang="en-US" dirty="0"/>
          </a:p>
        </p:txBody>
      </p:sp>
      <p:sp>
        <p:nvSpPr>
          <p:cNvPr id="3" name="Subtitle 2"/>
          <p:cNvSpPr>
            <a:spLocks noGrp="1"/>
          </p:cNvSpPr>
          <p:nvPr>
            <p:ph type="subTitle" idx="1"/>
          </p:nvPr>
        </p:nvSpPr>
        <p:spPr>
          <a:xfrm>
            <a:off x="1009442" y="4777380"/>
            <a:ext cx="7117180" cy="861420"/>
          </a:xfrm>
        </p:spPr>
        <p:txBody>
          <a:bodyPr anchor="t">
            <a:normAutofit/>
          </a:bodyPr>
          <a:lstStyle>
            <a:lvl1pPr marL="0" indent="0" algn="l">
              <a:buNone/>
              <a:defRPr sz="20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1D26094-C7F1-453E-8694-2B6FEE22AAC2}" type="datetimeFigureOut">
              <a:rPr lang="en-US" smtClean="0"/>
              <a:t>10/4/2012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98DEC0-5120-4443-9ED1-144DE0CE99A5}"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009443" y="1807361"/>
            <a:ext cx="7123080" cy="40514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1D26094-C7F1-453E-8694-2B6FEE22AAC2}" type="datetimeFigureOut">
              <a:rPr lang="en-US" smtClean="0"/>
              <a:t>10/4/2012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98DEC0-5120-4443-9ED1-144DE0CE99A5}"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59561" y="675723"/>
            <a:ext cx="1472962" cy="518532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09442" y="675723"/>
            <a:ext cx="5467557" cy="518532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1D26094-C7F1-453E-8694-2B6FEE22AAC2}" type="datetimeFigureOut">
              <a:rPr lang="en-US" smtClean="0"/>
              <a:t>10/4/2012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98DEC0-5120-4443-9ED1-144DE0CE99A5}"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10"/>
          </p:nvPr>
        </p:nvSpPr>
        <p:spPr/>
        <p:txBody>
          <a:bodyPr/>
          <a:lstStyle/>
          <a:p>
            <a:fld id="{91D26094-C7F1-453E-8694-2B6FEE22AAC2}" type="datetimeFigureOut">
              <a:rPr lang="en-US" smtClean="0"/>
              <a:t>10/4/2012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98DEC0-5120-4443-9ED1-144DE0CE99A5}"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09443" y="3308581"/>
            <a:ext cx="7117178" cy="1468800"/>
          </a:xfrm>
        </p:spPr>
        <p:txBody>
          <a:bodyPr anchor="b"/>
          <a:lstStyle>
            <a:lvl1pPr algn="r">
              <a:defRPr sz="3200" b="0" cap="none"/>
            </a:lvl1pPr>
          </a:lstStyle>
          <a:p>
            <a:r>
              <a:rPr lang="en-US" smtClean="0"/>
              <a:t>Click to edit Master title style</a:t>
            </a:r>
            <a:endParaRPr lang="en-US"/>
          </a:p>
        </p:txBody>
      </p:sp>
      <p:sp>
        <p:nvSpPr>
          <p:cNvPr id="3" name="Text Placeholder 2"/>
          <p:cNvSpPr>
            <a:spLocks noGrp="1"/>
          </p:cNvSpPr>
          <p:nvPr>
            <p:ph type="body" idx="1"/>
          </p:nvPr>
        </p:nvSpPr>
        <p:spPr>
          <a:xfrm>
            <a:off x="1009443" y="4777381"/>
            <a:ext cx="7117178" cy="860400"/>
          </a:xfrm>
        </p:spPr>
        <p:txBody>
          <a:bodyPr anchor="t">
            <a:normAutofit/>
          </a:bodyPr>
          <a:lstStyle>
            <a:lvl1pPr marL="0" indent="0" algn="r">
              <a:buNone/>
              <a:defRPr sz="1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1D26094-C7F1-453E-8694-2B6FEE22AAC2}" type="datetimeFigureOut">
              <a:rPr lang="en-US" smtClean="0"/>
              <a:t>10/4/2012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98DEC0-5120-4443-9ED1-144DE0CE99A5}"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09443" y="675724"/>
            <a:ext cx="7123080" cy="924475"/>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1009442" y="1809749"/>
            <a:ext cx="3471277" cy="405130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63281" y="1809749"/>
            <a:ext cx="3469242" cy="4051302"/>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1D26094-C7F1-453E-8694-2B6FEE22AAC2}" type="datetimeFigureOut">
              <a:rPr lang="en-US" smtClean="0"/>
              <a:t>10/4/2012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98DEC0-5120-4443-9ED1-144DE0CE99A5}"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009442" y="1812927"/>
            <a:ext cx="3471277"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09442" y="2389189"/>
            <a:ext cx="3471277"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63280" y="1812927"/>
            <a:ext cx="3471275"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63280" y="2389189"/>
            <a:ext cx="3471275"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1D26094-C7F1-453E-8694-2B6FEE22AAC2}" type="datetimeFigureOut">
              <a:rPr lang="en-US" smtClean="0"/>
              <a:t>10/4/2012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598DEC0-5120-4443-9ED1-144DE0CE99A5}"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1D26094-C7F1-453E-8694-2B6FEE22AAC2}" type="datetimeFigureOut">
              <a:rPr lang="en-US" smtClean="0"/>
              <a:t>10/4/2012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598DEC0-5120-4443-9ED1-144DE0CE99A5}"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D26094-C7F1-453E-8694-2B6FEE22AAC2}" type="datetimeFigureOut">
              <a:rPr lang="en-US" smtClean="0"/>
              <a:t>10/4/2012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598DEC0-5120-4443-9ED1-144DE0CE99A5}"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9442" y="446087"/>
            <a:ext cx="2660650" cy="1185861"/>
          </a:xfrm>
        </p:spPr>
        <p:txBody>
          <a:bodyPr anchor="b"/>
          <a:lstStyle>
            <a:lvl1pPr algn="l">
              <a:defRPr sz="2400" b="0"/>
            </a:lvl1pPr>
          </a:lstStyle>
          <a:p>
            <a:r>
              <a:rPr lang="en-US" smtClean="0"/>
              <a:t>Click to edit Master title style</a:t>
            </a:r>
            <a:endParaRPr lang="en-US"/>
          </a:p>
        </p:txBody>
      </p:sp>
      <p:sp>
        <p:nvSpPr>
          <p:cNvPr id="3" name="Content Placeholder 2"/>
          <p:cNvSpPr>
            <a:spLocks noGrp="1"/>
          </p:cNvSpPr>
          <p:nvPr>
            <p:ph idx="1"/>
          </p:nvPr>
        </p:nvSpPr>
        <p:spPr>
          <a:xfrm>
            <a:off x="3852654" y="446087"/>
            <a:ext cx="4279869" cy="5414963"/>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009442" y="1631949"/>
            <a:ext cx="2660650" cy="4229099"/>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1D26094-C7F1-453E-8694-2B6FEE22AAC2}" type="datetimeFigureOut">
              <a:rPr lang="en-US" smtClean="0"/>
              <a:t>10/4/2012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98DEC0-5120-4443-9ED1-144DE0CE99A5}"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9443" y="1387058"/>
            <a:ext cx="3297953" cy="1113254"/>
          </a:xfrm>
        </p:spPr>
        <p:txBody>
          <a:bodyPr anchor="b">
            <a:normAutofit/>
          </a:bodyPr>
          <a:lstStyle>
            <a:lvl1pPr algn="l">
              <a:defRPr sz="2400" b="0"/>
            </a:lvl1pPr>
          </a:lstStyle>
          <a:p>
            <a:r>
              <a:rPr lang="en-US" smtClean="0"/>
              <a:t>Click to edit Master title style</a:t>
            </a:r>
            <a:endParaRPr lang="en-US"/>
          </a:p>
        </p:txBody>
      </p:sp>
      <p:sp>
        <p:nvSpPr>
          <p:cNvPr id="4" name="Text Placeholder 3"/>
          <p:cNvSpPr>
            <a:spLocks noGrp="1"/>
          </p:cNvSpPr>
          <p:nvPr>
            <p:ph type="body" sz="half" idx="2"/>
          </p:nvPr>
        </p:nvSpPr>
        <p:spPr>
          <a:xfrm>
            <a:off x="1009443" y="2500312"/>
            <a:ext cx="3297954" cy="2530200"/>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1D26094-C7F1-453E-8694-2B6FEE22AAC2}" type="datetimeFigureOut">
              <a:rPr lang="en-US" smtClean="0"/>
              <a:t>10/4/2012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98DEC0-5120-4443-9ED1-144DE0CE99A5}" type="slidenum">
              <a:rPr lang="en-US" smtClean="0"/>
              <a:t>‹#›</a:t>
            </a:fld>
            <a:endParaRPr lang="en-US"/>
          </a:p>
        </p:txBody>
      </p:sp>
      <p:grpSp>
        <p:nvGrpSpPr>
          <p:cNvPr id="16" name="Group 15"/>
          <p:cNvGrpSpPr/>
          <p:nvPr/>
        </p:nvGrpSpPr>
        <p:grpSpPr>
          <a:xfrm>
            <a:off x="4516154" y="994387"/>
            <a:ext cx="1847138" cy="1530439"/>
            <a:chOff x="4718762" y="993075"/>
            <a:chExt cx="1847138" cy="1530439"/>
          </a:xfrm>
        </p:grpSpPr>
        <p:sp>
          <p:nvSpPr>
            <p:cNvPr id="32" name="Oval 31"/>
            <p:cNvSpPr/>
            <p:nvPr/>
          </p:nvSpPr>
          <p:spPr>
            <a:xfrm>
              <a:off x="5479247" y="1436861"/>
              <a:ext cx="1086653" cy="1086653"/>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a:off x="5650541" y="1411791"/>
              <a:ext cx="830365" cy="830365"/>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a:off x="5256184" y="1894454"/>
              <a:ext cx="602364" cy="602364"/>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p:cNvSpPr/>
            <p:nvPr/>
          </p:nvSpPr>
          <p:spPr>
            <a:xfrm>
              <a:off x="5424145" y="1811313"/>
              <a:ext cx="489588" cy="489588"/>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Oval 27"/>
            <p:cNvSpPr/>
            <p:nvPr/>
          </p:nvSpPr>
          <p:spPr>
            <a:xfrm>
              <a:off x="4718762" y="2083426"/>
              <a:ext cx="256601" cy="25660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Oval 29"/>
            <p:cNvSpPr/>
            <p:nvPr/>
          </p:nvSpPr>
          <p:spPr>
            <a:xfrm>
              <a:off x="6132091" y="993075"/>
              <a:ext cx="256601" cy="25660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Oval 33"/>
            <p:cNvSpPr/>
            <p:nvPr/>
          </p:nvSpPr>
          <p:spPr>
            <a:xfrm>
              <a:off x="5059596" y="1894454"/>
              <a:ext cx="197439" cy="19743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Oval 34"/>
            <p:cNvSpPr/>
            <p:nvPr/>
          </p:nvSpPr>
          <p:spPr>
            <a:xfrm>
              <a:off x="6148801" y="1060593"/>
              <a:ext cx="197439" cy="19743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18" name="Picture Placeholder 17"/>
          <p:cNvSpPr>
            <a:spLocks noGrp="1"/>
          </p:cNvSpPr>
          <p:nvPr>
            <p:ph type="pic" sz="quarter" idx="14"/>
          </p:nvPr>
        </p:nvSpPr>
        <p:spPr>
          <a:xfrm>
            <a:off x="4674192" y="1601512"/>
            <a:ext cx="3429000" cy="3429000"/>
          </a:xfrm>
          <a:prstGeom prst="ellipse">
            <a:avLst/>
          </a:prstGeom>
          <a:ln w="76200">
            <a:solidFill>
              <a:schemeClr val="tx2">
                <a:lumMod val="75000"/>
              </a:schemeClr>
            </a:solidFill>
          </a:ln>
        </p:spPr>
        <p:txBody>
          <a:bodyPr/>
          <a:lstStyle/>
          <a:p>
            <a:r>
              <a:rPr lang="en-US" smtClean="0"/>
              <a:t>Click icon to add picture</a:t>
            </a:r>
            <a:endParaRPr lang="en-US"/>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56" name="Oval 55"/>
          <p:cNvSpPr>
            <a:spLocks noChangeAspect="1"/>
          </p:cNvSpPr>
          <p:nvPr/>
        </p:nvSpPr>
        <p:spPr>
          <a:xfrm>
            <a:off x="-69625" y="4042576"/>
            <a:ext cx="1743945" cy="1909234"/>
          </a:xfrm>
          <a:custGeom>
            <a:avLst/>
            <a:gdLst/>
            <a:ahLst/>
            <a:cxnLst/>
            <a:rect l="l" t="t" r="r" b="b"/>
            <a:pathLst>
              <a:path w="1743945" h="1909234">
                <a:moveTo>
                  <a:pt x="789328" y="0"/>
                </a:moveTo>
                <a:cubicBezTo>
                  <a:pt x="1316548" y="0"/>
                  <a:pt x="1743945" y="427397"/>
                  <a:pt x="1743945" y="954617"/>
                </a:cubicBezTo>
                <a:cubicBezTo>
                  <a:pt x="1743945" y="1481837"/>
                  <a:pt x="1316548" y="1909234"/>
                  <a:pt x="789328" y="1909234"/>
                </a:cubicBezTo>
                <a:cubicBezTo>
                  <a:pt x="461080" y="1909234"/>
                  <a:pt x="171527" y="1743562"/>
                  <a:pt x="0" y="1491086"/>
                </a:cubicBezTo>
                <a:lnTo>
                  <a:pt x="0" y="418149"/>
                </a:lnTo>
                <a:cubicBezTo>
                  <a:pt x="171527" y="165673"/>
                  <a:pt x="461080" y="0"/>
                  <a:pt x="789328" y="0"/>
                </a:cubicBezTo>
                <a:close/>
              </a:path>
            </a:pathLst>
          </a:custGeom>
          <a:solidFill>
            <a:schemeClr val="tx2">
              <a:lumMod val="75000"/>
              <a:alpha val="8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53" name="Oval 52"/>
          <p:cNvSpPr>
            <a:spLocks noChangeAspect="1"/>
          </p:cNvSpPr>
          <p:nvPr/>
        </p:nvSpPr>
        <p:spPr>
          <a:xfrm>
            <a:off x="520638" y="1095310"/>
            <a:ext cx="1909233" cy="1909233"/>
          </a:xfrm>
          <a:prstGeom prst="ellipse">
            <a:avLst/>
          </a:prstGeom>
          <a:solidFill>
            <a:schemeClr val="tx2">
              <a:lumMod val="75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52" name="Oval 51"/>
          <p:cNvSpPr>
            <a:spLocks noChangeAspect="1"/>
          </p:cNvSpPr>
          <p:nvPr/>
        </p:nvSpPr>
        <p:spPr>
          <a:xfrm>
            <a:off x="1878729" y="282933"/>
            <a:ext cx="1909233" cy="1909233"/>
          </a:xfrm>
          <a:prstGeom prst="ellipse">
            <a:avLst/>
          </a:prstGeom>
          <a:solidFill>
            <a:schemeClr val="tx2">
              <a:lumMod val="75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54" name="Oval 53"/>
          <p:cNvSpPr>
            <a:spLocks noChangeAspect="1"/>
          </p:cNvSpPr>
          <p:nvPr/>
        </p:nvSpPr>
        <p:spPr>
          <a:xfrm>
            <a:off x="520637" y="5729135"/>
            <a:ext cx="1909234" cy="1193756"/>
          </a:xfrm>
          <a:custGeom>
            <a:avLst/>
            <a:gdLst/>
            <a:ahLst/>
            <a:cxnLst/>
            <a:rect l="l" t="t" r="r" b="b"/>
            <a:pathLst>
              <a:path w="1909234" h="1193756">
                <a:moveTo>
                  <a:pt x="954617" y="0"/>
                </a:moveTo>
                <a:cubicBezTo>
                  <a:pt x="1481837" y="0"/>
                  <a:pt x="1909234" y="427397"/>
                  <a:pt x="1909234" y="954617"/>
                </a:cubicBezTo>
                <a:cubicBezTo>
                  <a:pt x="1909234" y="1037305"/>
                  <a:pt x="1898721" y="1117537"/>
                  <a:pt x="1877819" y="1193756"/>
                </a:cubicBezTo>
                <a:lnTo>
                  <a:pt x="31415" y="1193756"/>
                </a:lnTo>
                <a:cubicBezTo>
                  <a:pt x="10513" y="1117537"/>
                  <a:pt x="0" y="1037305"/>
                  <a:pt x="0" y="954617"/>
                </a:cubicBezTo>
                <a:cubicBezTo>
                  <a:pt x="0" y="427397"/>
                  <a:pt x="427397" y="0"/>
                  <a:pt x="954617" y="0"/>
                </a:cubicBezTo>
                <a:close/>
              </a:path>
            </a:pathLst>
          </a:custGeom>
          <a:solidFill>
            <a:schemeClr val="tx2">
              <a:lumMod val="75000"/>
              <a:alpha val="16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0" name="Oval 129"/>
          <p:cNvSpPr>
            <a:spLocks noChangeAspect="1"/>
          </p:cNvSpPr>
          <p:nvPr/>
        </p:nvSpPr>
        <p:spPr>
          <a:xfrm>
            <a:off x="-46711" y="-61709"/>
            <a:ext cx="1449107" cy="1677064"/>
          </a:xfrm>
          <a:custGeom>
            <a:avLst/>
            <a:gdLst/>
            <a:ahLst/>
            <a:cxnLst/>
            <a:rect l="l" t="t" r="r" b="b"/>
            <a:pathLst>
              <a:path w="1449107" h="1677064">
                <a:moveTo>
                  <a:pt x="0" y="0"/>
                </a:moveTo>
                <a:lnTo>
                  <a:pt x="1112019" y="0"/>
                </a:lnTo>
                <a:cubicBezTo>
                  <a:pt x="1319407" y="171874"/>
                  <a:pt x="1449107" y="432014"/>
                  <a:pt x="1449107" y="722447"/>
                </a:cubicBezTo>
                <a:cubicBezTo>
                  <a:pt x="1449107" y="1249667"/>
                  <a:pt x="1021710" y="1677064"/>
                  <a:pt x="494490" y="1677064"/>
                </a:cubicBezTo>
                <a:cubicBezTo>
                  <a:pt x="313232" y="1677064"/>
                  <a:pt x="143772" y="1626546"/>
                  <a:pt x="0" y="1537872"/>
                </a:cubicBezTo>
                <a:close/>
              </a:path>
            </a:pathLst>
          </a:custGeom>
          <a:solidFill>
            <a:schemeClr val="tx2">
              <a:lumMod val="75000"/>
              <a:alpha val="14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1" name="Oval 130"/>
          <p:cNvSpPr>
            <a:spLocks noChangeAspect="1"/>
          </p:cNvSpPr>
          <p:nvPr/>
        </p:nvSpPr>
        <p:spPr>
          <a:xfrm>
            <a:off x="924113" y="-161623"/>
            <a:ext cx="1909233" cy="1909233"/>
          </a:xfrm>
          <a:prstGeom prst="ellipse">
            <a:avLst/>
          </a:prstGeom>
          <a:solidFill>
            <a:schemeClr val="tx2">
              <a:lumMod val="75000"/>
              <a:alpha val="2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2" name="Oval 131"/>
          <p:cNvSpPr>
            <a:spLocks noChangeAspect="1"/>
          </p:cNvSpPr>
          <p:nvPr/>
        </p:nvSpPr>
        <p:spPr>
          <a:xfrm>
            <a:off x="0" y="660738"/>
            <a:ext cx="1909233" cy="1909233"/>
          </a:xfrm>
          <a:prstGeom prst="ellipse">
            <a:avLst/>
          </a:prstGeom>
          <a:solidFill>
            <a:schemeClr val="tx2">
              <a:lumMod val="75000"/>
              <a:alpha val="15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3" name="Oval 132"/>
          <p:cNvSpPr>
            <a:spLocks noChangeAspect="1"/>
          </p:cNvSpPr>
          <p:nvPr/>
        </p:nvSpPr>
        <p:spPr>
          <a:xfrm>
            <a:off x="7497531" y="-61709"/>
            <a:ext cx="1694467" cy="1677064"/>
          </a:xfrm>
          <a:custGeom>
            <a:avLst/>
            <a:gdLst/>
            <a:ahLst/>
            <a:cxnLst/>
            <a:rect l="l" t="t" r="r" b="b"/>
            <a:pathLst>
              <a:path w="1694467" h="1677064">
                <a:moveTo>
                  <a:pt x="337088" y="0"/>
                </a:moveTo>
                <a:lnTo>
                  <a:pt x="1573463" y="0"/>
                </a:lnTo>
                <a:cubicBezTo>
                  <a:pt x="1618202" y="37449"/>
                  <a:pt x="1658454" y="79950"/>
                  <a:pt x="1694467" y="126010"/>
                </a:cubicBezTo>
                <a:lnTo>
                  <a:pt x="1694467" y="1318884"/>
                </a:lnTo>
                <a:cubicBezTo>
                  <a:pt x="1522840" y="1538397"/>
                  <a:pt x="1254922" y="1677064"/>
                  <a:pt x="954617" y="1677064"/>
                </a:cubicBezTo>
                <a:cubicBezTo>
                  <a:pt x="427397" y="1677064"/>
                  <a:pt x="0" y="1249667"/>
                  <a:pt x="0" y="722447"/>
                </a:cubicBezTo>
                <a:cubicBezTo>
                  <a:pt x="0" y="432014"/>
                  <a:pt x="129700" y="171874"/>
                  <a:pt x="337088" y="0"/>
                </a:cubicBezTo>
                <a:close/>
              </a:path>
            </a:pathLst>
          </a:custGeom>
          <a:solidFill>
            <a:schemeClr val="accent3">
              <a:lumMod val="60000"/>
              <a:lumOff val="40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4" name="Oval 133"/>
          <p:cNvSpPr>
            <a:spLocks noChangeAspect="1"/>
          </p:cNvSpPr>
          <p:nvPr/>
        </p:nvSpPr>
        <p:spPr>
          <a:xfrm>
            <a:off x="6117502" y="-61708"/>
            <a:ext cx="1909234" cy="1705448"/>
          </a:xfrm>
          <a:custGeom>
            <a:avLst/>
            <a:gdLst/>
            <a:ahLst/>
            <a:cxnLst/>
            <a:rect l="l" t="t" r="r" b="b"/>
            <a:pathLst>
              <a:path w="1909234" h="1705448">
                <a:moveTo>
                  <a:pt x="371490" y="0"/>
                </a:moveTo>
                <a:lnTo>
                  <a:pt x="1537745" y="0"/>
                </a:lnTo>
                <a:cubicBezTo>
                  <a:pt x="1764760" y="171517"/>
                  <a:pt x="1909234" y="444302"/>
                  <a:pt x="1909234" y="750831"/>
                </a:cubicBezTo>
                <a:cubicBezTo>
                  <a:pt x="1909234" y="1278051"/>
                  <a:pt x="1481837" y="1705448"/>
                  <a:pt x="954617" y="1705448"/>
                </a:cubicBezTo>
                <a:cubicBezTo>
                  <a:pt x="427397" y="1705448"/>
                  <a:pt x="0" y="1278051"/>
                  <a:pt x="0" y="750831"/>
                </a:cubicBezTo>
                <a:cubicBezTo>
                  <a:pt x="0" y="444302"/>
                  <a:pt x="144474" y="171517"/>
                  <a:pt x="371490" y="0"/>
                </a:cubicBezTo>
                <a:close/>
              </a:path>
            </a:pathLst>
          </a:custGeom>
          <a:solidFill>
            <a:schemeClr val="tx2">
              <a:lumMod val="75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5" name="Oval 134"/>
          <p:cNvSpPr>
            <a:spLocks noChangeAspect="1"/>
          </p:cNvSpPr>
          <p:nvPr/>
        </p:nvSpPr>
        <p:spPr>
          <a:xfrm>
            <a:off x="7494454" y="1095309"/>
            <a:ext cx="1697544" cy="1909234"/>
          </a:xfrm>
          <a:custGeom>
            <a:avLst/>
            <a:gdLst/>
            <a:ahLst/>
            <a:cxnLst/>
            <a:rect l="l" t="t" r="r" b="b"/>
            <a:pathLst>
              <a:path w="1697544" h="1909234">
                <a:moveTo>
                  <a:pt x="954617" y="0"/>
                </a:moveTo>
                <a:cubicBezTo>
                  <a:pt x="1256666" y="0"/>
                  <a:pt x="1525952" y="140283"/>
                  <a:pt x="1697544" y="361910"/>
                </a:cubicBezTo>
                <a:lnTo>
                  <a:pt x="1697544" y="1547324"/>
                </a:lnTo>
                <a:cubicBezTo>
                  <a:pt x="1525952" y="1768951"/>
                  <a:pt x="1256666" y="1909234"/>
                  <a:pt x="954617" y="1909234"/>
                </a:cubicBezTo>
                <a:cubicBezTo>
                  <a:pt x="427397" y="1909234"/>
                  <a:pt x="0" y="1481837"/>
                  <a:pt x="0" y="954617"/>
                </a:cubicBezTo>
                <a:cubicBezTo>
                  <a:pt x="0" y="427397"/>
                  <a:pt x="427397" y="0"/>
                  <a:pt x="954617" y="0"/>
                </a:cubicBezTo>
                <a:close/>
              </a:path>
            </a:pathLst>
          </a:custGeom>
          <a:solidFill>
            <a:schemeClr val="tx2">
              <a:lumMod val="75000"/>
              <a:alpha val="15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6" name="Oval 135"/>
          <p:cNvSpPr>
            <a:spLocks noChangeAspect="1"/>
          </p:cNvSpPr>
          <p:nvPr/>
        </p:nvSpPr>
        <p:spPr>
          <a:xfrm>
            <a:off x="8056674" y="5140346"/>
            <a:ext cx="1137194" cy="1759729"/>
          </a:xfrm>
          <a:custGeom>
            <a:avLst/>
            <a:gdLst/>
            <a:ahLst/>
            <a:cxnLst/>
            <a:rect l="l" t="t" r="r" b="b"/>
            <a:pathLst>
              <a:path w="1137194" h="1759729">
                <a:moveTo>
                  <a:pt x="954617" y="0"/>
                </a:moveTo>
                <a:cubicBezTo>
                  <a:pt x="1017088" y="0"/>
                  <a:pt x="1078157" y="6001"/>
                  <a:pt x="1137194" y="17897"/>
                </a:cubicBezTo>
                <a:lnTo>
                  <a:pt x="1137194" y="1759729"/>
                </a:lnTo>
                <a:lnTo>
                  <a:pt x="443151" y="1759729"/>
                </a:lnTo>
                <a:cubicBezTo>
                  <a:pt x="176544" y="1591075"/>
                  <a:pt x="0" y="1293463"/>
                  <a:pt x="0" y="954617"/>
                </a:cubicBezTo>
                <a:cubicBezTo>
                  <a:pt x="0" y="427397"/>
                  <a:pt x="427397" y="0"/>
                  <a:pt x="954617" y="0"/>
                </a:cubicBezTo>
                <a:close/>
              </a:path>
            </a:pathLst>
          </a:custGeom>
          <a:solidFill>
            <a:schemeClr val="tx2">
              <a:lumMod val="75000"/>
              <a:alpha val="16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7" name="Oval 136"/>
          <p:cNvSpPr>
            <a:spLocks noChangeAspect="1"/>
          </p:cNvSpPr>
          <p:nvPr/>
        </p:nvSpPr>
        <p:spPr>
          <a:xfrm>
            <a:off x="6661711" y="4362912"/>
            <a:ext cx="1909233" cy="1909233"/>
          </a:xfrm>
          <a:prstGeom prst="ellipse">
            <a:avLst/>
          </a:prstGeom>
          <a:solidFill>
            <a:schemeClr val="tx2">
              <a:lumMod val="75000"/>
              <a:alpha val="5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8" name="Oval 137"/>
          <p:cNvSpPr>
            <a:spLocks noChangeAspect="1"/>
          </p:cNvSpPr>
          <p:nvPr/>
        </p:nvSpPr>
        <p:spPr>
          <a:xfrm>
            <a:off x="-69625" y="4948766"/>
            <a:ext cx="1353860" cy="1909234"/>
          </a:xfrm>
          <a:custGeom>
            <a:avLst/>
            <a:gdLst/>
            <a:ahLst/>
            <a:cxnLst/>
            <a:rect l="l" t="t" r="r" b="b"/>
            <a:pathLst>
              <a:path w="1353860" h="1909234">
                <a:moveTo>
                  <a:pt x="399243" y="0"/>
                </a:moveTo>
                <a:cubicBezTo>
                  <a:pt x="926463" y="0"/>
                  <a:pt x="1353860" y="427397"/>
                  <a:pt x="1353860" y="954617"/>
                </a:cubicBezTo>
                <a:cubicBezTo>
                  <a:pt x="1353860" y="1481837"/>
                  <a:pt x="926463" y="1909234"/>
                  <a:pt x="399243" y="1909234"/>
                </a:cubicBezTo>
                <a:cubicBezTo>
                  <a:pt x="256544" y="1909234"/>
                  <a:pt x="121158" y="1877924"/>
                  <a:pt x="0" y="1820890"/>
                </a:cubicBezTo>
                <a:lnTo>
                  <a:pt x="0" y="88345"/>
                </a:lnTo>
                <a:cubicBezTo>
                  <a:pt x="121158" y="31311"/>
                  <a:pt x="256544" y="0"/>
                  <a:pt x="399243" y="0"/>
                </a:cubicBezTo>
                <a:close/>
              </a:path>
            </a:pathLst>
          </a:custGeom>
          <a:solidFill>
            <a:schemeClr val="tx2">
              <a:lumMod val="75000"/>
              <a:alpha val="16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9" name="Oval 138"/>
          <p:cNvSpPr>
            <a:spLocks noChangeAspect="1"/>
          </p:cNvSpPr>
          <p:nvPr/>
        </p:nvSpPr>
        <p:spPr>
          <a:xfrm>
            <a:off x="708471" y="4790336"/>
            <a:ext cx="1909233" cy="1909233"/>
          </a:xfrm>
          <a:prstGeom prst="ellipse">
            <a:avLst/>
          </a:prstGeom>
          <a:solidFill>
            <a:schemeClr val="tx2">
              <a:lumMod val="75000"/>
              <a:alpha val="8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40" name="Oval 139"/>
          <p:cNvSpPr>
            <a:spLocks noChangeAspect="1"/>
          </p:cNvSpPr>
          <p:nvPr/>
        </p:nvSpPr>
        <p:spPr>
          <a:xfrm>
            <a:off x="6117503" y="783988"/>
            <a:ext cx="1909233" cy="1909233"/>
          </a:xfrm>
          <a:prstGeom prst="ellipse">
            <a:avLst/>
          </a:prstGeom>
          <a:solidFill>
            <a:schemeClr val="tx2">
              <a:lumMod val="75000"/>
              <a:alpha val="15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41" name="Oval 140"/>
          <p:cNvSpPr>
            <a:spLocks noChangeAspect="1"/>
          </p:cNvSpPr>
          <p:nvPr/>
        </p:nvSpPr>
        <p:spPr>
          <a:xfrm>
            <a:off x="6459053" y="5140346"/>
            <a:ext cx="1909233" cy="1909233"/>
          </a:xfrm>
          <a:prstGeom prst="ellipse">
            <a:avLst/>
          </a:prstGeom>
          <a:solidFill>
            <a:schemeClr val="tx2">
              <a:lumMod val="75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18" name="Oval 117"/>
          <p:cNvSpPr>
            <a:spLocks noChangeAspect="1"/>
          </p:cNvSpPr>
          <p:nvPr/>
        </p:nvSpPr>
        <p:spPr>
          <a:xfrm>
            <a:off x="8398204" y="597861"/>
            <a:ext cx="793794" cy="1252918"/>
          </a:xfrm>
          <a:custGeom>
            <a:avLst/>
            <a:gdLst/>
            <a:ahLst/>
            <a:cxnLst/>
            <a:rect l="l" t="t" r="r" b="b"/>
            <a:pathLst>
              <a:path w="793794" h="1252918">
                <a:moveTo>
                  <a:pt x="626459" y="0"/>
                </a:moveTo>
                <a:cubicBezTo>
                  <a:pt x="684682" y="0"/>
                  <a:pt x="741049" y="7943"/>
                  <a:pt x="793794" y="25480"/>
                </a:cubicBezTo>
                <a:lnTo>
                  <a:pt x="793794" y="1227438"/>
                </a:lnTo>
                <a:cubicBezTo>
                  <a:pt x="741049" y="1244975"/>
                  <a:pt x="684682" y="1252918"/>
                  <a:pt x="626459" y="1252918"/>
                </a:cubicBezTo>
                <a:cubicBezTo>
                  <a:pt x="280475" y="1252918"/>
                  <a:pt x="0" y="972443"/>
                  <a:pt x="0" y="626459"/>
                </a:cubicBezTo>
                <a:cubicBezTo>
                  <a:pt x="0" y="280475"/>
                  <a:pt x="280475" y="0"/>
                  <a:pt x="626459" y="0"/>
                </a:cubicBezTo>
                <a:close/>
              </a:path>
            </a:pathLst>
          </a:cu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9" name="Oval 118"/>
          <p:cNvSpPr>
            <a:spLocks noChangeAspect="1"/>
          </p:cNvSpPr>
          <p:nvPr/>
        </p:nvSpPr>
        <p:spPr>
          <a:xfrm>
            <a:off x="6350100" y="206512"/>
            <a:ext cx="1041276" cy="1041276"/>
          </a:xfrm>
          <a:prstGeom prst="ellipse">
            <a:avLst/>
          </a:pr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0" name="Oval 119"/>
          <p:cNvSpPr>
            <a:spLocks noChangeAspect="1"/>
          </p:cNvSpPr>
          <p:nvPr/>
        </p:nvSpPr>
        <p:spPr>
          <a:xfrm>
            <a:off x="6872127" y="1450645"/>
            <a:ext cx="1218253" cy="1218253"/>
          </a:xfrm>
          <a:prstGeom prst="ellipse">
            <a:avLst/>
          </a:pr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1" name="Oval 120"/>
          <p:cNvSpPr>
            <a:spLocks noChangeAspect="1"/>
          </p:cNvSpPr>
          <p:nvPr/>
        </p:nvSpPr>
        <p:spPr>
          <a:xfrm>
            <a:off x="7219068" y="2049927"/>
            <a:ext cx="1041276" cy="1041276"/>
          </a:xfrm>
          <a:prstGeom prst="ellipse">
            <a:avLst/>
          </a:pr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2" name="Oval 121"/>
          <p:cNvSpPr>
            <a:spLocks noChangeAspect="1"/>
          </p:cNvSpPr>
          <p:nvPr/>
        </p:nvSpPr>
        <p:spPr>
          <a:xfrm>
            <a:off x="7749416" y="2661634"/>
            <a:ext cx="721308" cy="721308"/>
          </a:xfrm>
          <a:prstGeom prst="ellipse">
            <a:avLst/>
          </a:pr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3" name="Oval 122"/>
          <p:cNvSpPr>
            <a:spLocks noChangeAspect="1"/>
          </p:cNvSpPr>
          <p:nvPr/>
        </p:nvSpPr>
        <p:spPr>
          <a:xfrm>
            <a:off x="685054" y="-100976"/>
            <a:ext cx="1193676" cy="697815"/>
          </a:xfrm>
          <a:custGeom>
            <a:avLst/>
            <a:gdLst/>
            <a:ahLst/>
            <a:cxnLst/>
            <a:rect l="l" t="t" r="r" b="b"/>
            <a:pathLst>
              <a:path w="1193676" h="697815">
                <a:moveTo>
                  <a:pt x="10179" y="0"/>
                </a:moveTo>
                <a:lnTo>
                  <a:pt x="1183497" y="0"/>
                </a:lnTo>
                <a:cubicBezTo>
                  <a:pt x="1190746" y="32633"/>
                  <a:pt x="1193676" y="66463"/>
                  <a:pt x="1193676" y="100977"/>
                </a:cubicBezTo>
                <a:cubicBezTo>
                  <a:pt x="1193676" y="430602"/>
                  <a:pt x="926463" y="697815"/>
                  <a:pt x="596838" y="697815"/>
                </a:cubicBezTo>
                <a:cubicBezTo>
                  <a:pt x="267213" y="697815"/>
                  <a:pt x="0" y="430602"/>
                  <a:pt x="0" y="100977"/>
                </a:cubicBezTo>
                <a:close/>
              </a:path>
            </a:pathLst>
          </a:cu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4" name="Oval 123"/>
          <p:cNvSpPr>
            <a:spLocks noChangeAspect="1"/>
          </p:cNvSpPr>
          <p:nvPr/>
        </p:nvSpPr>
        <p:spPr>
          <a:xfrm>
            <a:off x="1502638" y="-100976"/>
            <a:ext cx="1029028" cy="459889"/>
          </a:xfrm>
          <a:custGeom>
            <a:avLst/>
            <a:gdLst/>
            <a:ahLst/>
            <a:cxnLst/>
            <a:rect l="l" t="t" r="r" b="b"/>
            <a:pathLst>
              <a:path w="1029028" h="459889">
                <a:moveTo>
                  <a:pt x="0" y="0"/>
                </a:moveTo>
                <a:lnTo>
                  <a:pt x="1029028" y="0"/>
                </a:lnTo>
                <a:cubicBezTo>
                  <a:pt x="1001386" y="259074"/>
                  <a:pt x="781401" y="459889"/>
                  <a:pt x="514514" y="459889"/>
                </a:cubicBezTo>
                <a:cubicBezTo>
                  <a:pt x="247627" y="459889"/>
                  <a:pt x="27642" y="259074"/>
                  <a:pt x="0" y="0"/>
                </a:cubicBezTo>
                <a:close/>
              </a:path>
            </a:pathLst>
          </a:cu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5" name="Oval 124"/>
          <p:cNvSpPr>
            <a:spLocks noChangeAspect="1"/>
          </p:cNvSpPr>
          <p:nvPr/>
        </p:nvSpPr>
        <p:spPr>
          <a:xfrm>
            <a:off x="-69624" y="-100976"/>
            <a:ext cx="590263" cy="612289"/>
          </a:xfrm>
          <a:custGeom>
            <a:avLst/>
            <a:gdLst/>
            <a:ahLst/>
            <a:cxnLst/>
            <a:rect l="l" t="t" r="r" b="b"/>
            <a:pathLst>
              <a:path w="590263" h="612289">
                <a:moveTo>
                  <a:pt x="0" y="0"/>
                </a:moveTo>
                <a:lnTo>
                  <a:pt x="581024" y="0"/>
                </a:lnTo>
                <a:cubicBezTo>
                  <a:pt x="587493" y="29611"/>
                  <a:pt x="590263" y="60308"/>
                  <a:pt x="590263" y="91651"/>
                </a:cubicBezTo>
                <a:cubicBezTo>
                  <a:pt x="590263" y="379191"/>
                  <a:pt x="357165" y="612289"/>
                  <a:pt x="69625" y="612289"/>
                </a:cubicBezTo>
                <a:lnTo>
                  <a:pt x="0" y="605270"/>
                </a:lnTo>
                <a:close/>
              </a:path>
            </a:pathLst>
          </a:cu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6" name="Oval 125"/>
          <p:cNvSpPr>
            <a:spLocks noChangeAspect="1"/>
          </p:cNvSpPr>
          <p:nvPr/>
        </p:nvSpPr>
        <p:spPr>
          <a:xfrm>
            <a:off x="277432" y="4321783"/>
            <a:ext cx="1396887" cy="1396887"/>
          </a:xfrm>
          <a:prstGeom prst="ellipse">
            <a:avLst/>
          </a:prstGeom>
          <a:solidFill>
            <a:schemeClr val="tx2">
              <a:lumMod val="75000"/>
              <a:alpha val="6000"/>
            </a:schemeClr>
          </a:solidFill>
          <a:ln w="177800" cap="rnd" cmpd="sng" algn="ctr">
            <a:solidFill>
              <a:schemeClr val="tx2">
                <a:lumMod val="60000"/>
                <a:lumOff val="40000"/>
                <a:alpha val="4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7" name="Oval 126"/>
          <p:cNvSpPr>
            <a:spLocks noChangeAspect="1"/>
          </p:cNvSpPr>
          <p:nvPr/>
        </p:nvSpPr>
        <p:spPr>
          <a:xfrm>
            <a:off x="5792131" y="6489965"/>
            <a:ext cx="1115939" cy="443769"/>
          </a:xfrm>
          <a:custGeom>
            <a:avLst/>
            <a:gdLst/>
            <a:ahLst/>
            <a:cxnLst/>
            <a:rect l="l" t="t" r="r" b="b"/>
            <a:pathLst>
              <a:path w="1115939" h="443769">
                <a:moveTo>
                  <a:pt x="557969" y="0"/>
                </a:moveTo>
                <a:cubicBezTo>
                  <a:pt x="830120" y="0"/>
                  <a:pt x="1058049" y="189335"/>
                  <a:pt x="1115939" y="443769"/>
                </a:cubicBezTo>
                <a:lnTo>
                  <a:pt x="0" y="443769"/>
                </a:lnTo>
                <a:cubicBezTo>
                  <a:pt x="57889" y="189335"/>
                  <a:pt x="285818" y="0"/>
                  <a:pt x="557969" y="0"/>
                </a:cubicBezTo>
                <a:close/>
              </a:path>
            </a:pathLst>
          </a:custGeom>
          <a:solidFill>
            <a:schemeClr val="tx2">
              <a:lumMod val="75000"/>
              <a:alpha val="6000"/>
            </a:schemeClr>
          </a:solidFill>
          <a:ln w="177800" cap="rnd" cmpd="sng" algn="ctr">
            <a:solidFill>
              <a:schemeClr val="tx2">
                <a:lumMod val="60000"/>
                <a:lumOff val="40000"/>
                <a:alpha val="4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8" name="Oval 127"/>
          <p:cNvSpPr>
            <a:spLocks noChangeAspect="1"/>
          </p:cNvSpPr>
          <p:nvPr/>
        </p:nvSpPr>
        <p:spPr>
          <a:xfrm>
            <a:off x="6127999" y="6408840"/>
            <a:ext cx="1237019" cy="524894"/>
          </a:xfrm>
          <a:custGeom>
            <a:avLst/>
            <a:gdLst/>
            <a:ahLst/>
            <a:cxnLst/>
            <a:rect l="l" t="t" r="r" b="b"/>
            <a:pathLst>
              <a:path w="1237019" h="524894">
                <a:moveTo>
                  <a:pt x="618509" y="0"/>
                </a:moveTo>
                <a:cubicBezTo>
                  <a:pt x="930325" y="0"/>
                  <a:pt x="1189147" y="226891"/>
                  <a:pt x="1237019" y="524894"/>
                </a:cubicBezTo>
                <a:lnTo>
                  <a:pt x="0" y="524894"/>
                </a:lnTo>
                <a:cubicBezTo>
                  <a:pt x="47872" y="226891"/>
                  <a:pt x="306694" y="0"/>
                  <a:pt x="618509" y="0"/>
                </a:cubicBezTo>
                <a:close/>
              </a:path>
            </a:pathLst>
          </a:custGeom>
          <a:solidFill>
            <a:schemeClr val="tx2">
              <a:lumMod val="75000"/>
              <a:alpha val="6000"/>
            </a:schemeClr>
          </a:solidFill>
          <a:ln w="177800" cap="rnd" cmpd="sng" algn="ctr">
            <a:solidFill>
              <a:schemeClr val="tx2">
                <a:lumMod val="60000"/>
                <a:lumOff val="40000"/>
                <a:alpha val="4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9" name="Oval 128"/>
          <p:cNvSpPr>
            <a:spLocks noChangeAspect="1"/>
          </p:cNvSpPr>
          <p:nvPr/>
        </p:nvSpPr>
        <p:spPr>
          <a:xfrm>
            <a:off x="7577655" y="6408841"/>
            <a:ext cx="1211408" cy="524893"/>
          </a:xfrm>
          <a:custGeom>
            <a:avLst/>
            <a:gdLst/>
            <a:ahLst/>
            <a:cxnLst/>
            <a:rect l="l" t="t" r="r" b="b"/>
            <a:pathLst>
              <a:path w="1211408" h="524893">
                <a:moveTo>
                  <a:pt x="605704" y="0"/>
                </a:moveTo>
                <a:cubicBezTo>
                  <a:pt x="914574" y="0"/>
                  <a:pt x="1170243" y="227782"/>
                  <a:pt x="1211408" y="524893"/>
                </a:cubicBezTo>
                <a:lnTo>
                  <a:pt x="0" y="524893"/>
                </a:lnTo>
                <a:cubicBezTo>
                  <a:pt x="41165" y="227782"/>
                  <a:pt x="296834" y="0"/>
                  <a:pt x="605704" y="0"/>
                </a:cubicBezTo>
                <a:close/>
              </a:path>
            </a:pathLst>
          </a:custGeom>
          <a:solidFill>
            <a:schemeClr val="tx2">
              <a:lumMod val="75000"/>
              <a:alpha val="6000"/>
            </a:schemeClr>
          </a:solidFill>
          <a:ln w="177800" cap="rnd" cmpd="sng" algn="ctr">
            <a:solidFill>
              <a:schemeClr val="tx2">
                <a:lumMod val="60000"/>
                <a:lumOff val="40000"/>
                <a:alpha val="4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97" name="Oval 96"/>
          <p:cNvSpPr>
            <a:spLocks noChangeAspect="1"/>
          </p:cNvSpPr>
          <p:nvPr/>
        </p:nvSpPr>
        <p:spPr>
          <a:xfrm>
            <a:off x="11073" y="4941986"/>
            <a:ext cx="611230" cy="611230"/>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98" name="Oval 97"/>
          <p:cNvSpPr>
            <a:spLocks noChangeAspect="1"/>
          </p:cNvSpPr>
          <p:nvPr/>
        </p:nvSpPr>
        <p:spPr>
          <a:xfrm>
            <a:off x="-69625" y="6172569"/>
            <a:ext cx="778097" cy="750322"/>
          </a:xfrm>
          <a:custGeom>
            <a:avLst/>
            <a:gdLst/>
            <a:ahLst/>
            <a:cxnLst/>
            <a:rect l="l" t="t" r="r" b="b"/>
            <a:pathLst>
              <a:path w="778097" h="750322">
                <a:moveTo>
                  <a:pt x="261411" y="0"/>
                </a:moveTo>
                <a:cubicBezTo>
                  <a:pt x="546769" y="0"/>
                  <a:pt x="778097" y="231328"/>
                  <a:pt x="778097" y="516686"/>
                </a:cubicBezTo>
                <a:cubicBezTo>
                  <a:pt x="778097" y="601179"/>
                  <a:pt x="757816" y="680934"/>
                  <a:pt x="719843" y="750322"/>
                </a:cubicBezTo>
                <a:lnTo>
                  <a:pt x="0" y="750322"/>
                </a:lnTo>
                <a:lnTo>
                  <a:pt x="0" y="73330"/>
                </a:lnTo>
                <a:cubicBezTo>
                  <a:pt x="75863" y="26083"/>
                  <a:pt x="165591" y="0"/>
                  <a:pt x="261411" y="0"/>
                </a:cubicBezTo>
                <a:close/>
              </a:path>
            </a:pathLst>
          </a:cu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99" name="Oval 98"/>
          <p:cNvSpPr>
            <a:spLocks noChangeAspect="1"/>
          </p:cNvSpPr>
          <p:nvPr/>
        </p:nvSpPr>
        <p:spPr>
          <a:xfrm>
            <a:off x="-69625" y="5158575"/>
            <a:ext cx="563524" cy="897560"/>
          </a:xfrm>
          <a:custGeom>
            <a:avLst/>
            <a:gdLst/>
            <a:ahLst/>
            <a:cxnLst/>
            <a:rect l="l" t="t" r="r" b="b"/>
            <a:pathLst>
              <a:path w="563524" h="897560">
                <a:moveTo>
                  <a:pt x="114744" y="0"/>
                </a:moveTo>
                <a:cubicBezTo>
                  <a:pt x="362598" y="0"/>
                  <a:pt x="563524" y="200926"/>
                  <a:pt x="563524" y="448780"/>
                </a:cubicBezTo>
                <a:cubicBezTo>
                  <a:pt x="563524" y="696634"/>
                  <a:pt x="362598" y="897560"/>
                  <a:pt x="114744" y="897560"/>
                </a:cubicBezTo>
                <a:cubicBezTo>
                  <a:pt x="74918" y="897560"/>
                  <a:pt x="36304" y="892373"/>
                  <a:pt x="0" y="880900"/>
                </a:cubicBezTo>
                <a:lnTo>
                  <a:pt x="0" y="16661"/>
                </a:lnTo>
                <a:cubicBezTo>
                  <a:pt x="36304" y="5188"/>
                  <a:pt x="74918" y="0"/>
                  <a:pt x="114744" y="0"/>
                </a:cubicBezTo>
                <a:close/>
              </a:path>
            </a:pathLst>
          </a:cu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0" name="Oval 99"/>
          <p:cNvSpPr>
            <a:spLocks noChangeAspect="1"/>
          </p:cNvSpPr>
          <p:nvPr/>
        </p:nvSpPr>
        <p:spPr>
          <a:xfrm>
            <a:off x="-25758" y="482386"/>
            <a:ext cx="598416" cy="905704"/>
          </a:xfrm>
          <a:custGeom>
            <a:avLst/>
            <a:gdLst/>
            <a:ahLst/>
            <a:cxnLst/>
            <a:rect l="l" t="t" r="r" b="b"/>
            <a:pathLst>
              <a:path w="598416" h="905704">
                <a:moveTo>
                  <a:pt x="145564" y="0"/>
                </a:moveTo>
                <a:cubicBezTo>
                  <a:pt x="395667" y="0"/>
                  <a:pt x="598416" y="202749"/>
                  <a:pt x="598416" y="452852"/>
                </a:cubicBezTo>
                <a:cubicBezTo>
                  <a:pt x="598416" y="702955"/>
                  <a:pt x="395667" y="905704"/>
                  <a:pt x="145564" y="905704"/>
                </a:cubicBezTo>
                <a:cubicBezTo>
                  <a:pt x="94398" y="905704"/>
                  <a:pt x="45214" y="897218"/>
                  <a:pt x="0" y="879648"/>
                </a:cubicBezTo>
                <a:lnTo>
                  <a:pt x="0" y="26056"/>
                </a:lnTo>
                <a:cubicBezTo>
                  <a:pt x="45214" y="8486"/>
                  <a:pt x="94398" y="0"/>
                  <a:pt x="145564" y="0"/>
                </a:cubicBezTo>
                <a:close/>
              </a:path>
            </a:pathLst>
          </a:custGeom>
          <a:solidFill>
            <a:schemeClr val="accent3">
              <a:lumMod val="60000"/>
              <a:lumOff val="40000"/>
              <a:alpha val="5000"/>
            </a:schemeClr>
          </a:solidFill>
          <a:ln w="12700" cap="rnd" cmpd="sng" algn="ctr">
            <a:solidFill>
              <a:schemeClr val="accent3">
                <a:lumMod val="60000"/>
                <a:lumOff val="40000"/>
                <a:alpha val="30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1" name="Oval 100"/>
          <p:cNvSpPr>
            <a:spLocks noChangeAspect="1"/>
          </p:cNvSpPr>
          <p:nvPr/>
        </p:nvSpPr>
        <p:spPr>
          <a:xfrm>
            <a:off x="474208" y="836793"/>
            <a:ext cx="910817" cy="910817"/>
          </a:xfrm>
          <a:prstGeom prst="ellipse">
            <a:avLst/>
          </a:pr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2" name="Oval 101"/>
          <p:cNvSpPr>
            <a:spLocks noChangeAspect="1"/>
          </p:cNvSpPr>
          <p:nvPr/>
        </p:nvSpPr>
        <p:spPr>
          <a:xfrm>
            <a:off x="319223" y="1452260"/>
            <a:ext cx="772993" cy="772993"/>
          </a:xfrm>
          <a:prstGeom prst="ellipse">
            <a:avLst/>
          </a:pr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3" name="Oval 102"/>
          <p:cNvSpPr>
            <a:spLocks noChangeAspect="1"/>
          </p:cNvSpPr>
          <p:nvPr/>
        </p:nvSpPr>
        <p:spPr>
          <a:xfrm>
            <a:off x="371257" y="1886983"/>
            <a:ext cx="610366" cy="610366"/>
          </a:xfrm>
          <a:prstGeom prst="ellipse">
            <a:avLst/>
          </a:prstGeom>
          <a:solidFill>
            <a:schemeClr val="accent3">
              <a:lumMod val="60000"/>
              <a:lumOff val="40000"/>
              <a:alpha val="5000"/>
            </a:schemeClr>
          </a:solidFill>
          <a:ln w="12700" cap="rnd" cmpd="sng" algn="ctr">
            <a:solidFill>
              <a:schemeClr val="accent3">
                <a:lumMod val="60000"/>
                <a:lumOff val="40000"/>
                <a:alpha val="30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4" name="Oval 103"/>
          <p:cNvSpPr>
            <a:spLocks noChangeAspect="1"/>
          </p:cNvSpPr>
          <p:nvPr/>
        </p:nvSpPr>
        <p:spPr>
          <a:xfrm>
            <a:off x="154676" y="1919682"/>
            <a:ext cx="521764" cy="521764"/>
          </a:xfrm>
          <a:prstGeom prst="ellipse">
            <a:avLst/>
          </a:pr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5" name="Oval 104"/>
          <p:cNvSpPr>
            <a:spLocks noChangeAspect="1"/>
          </p:cNvSpPr>
          <p:nvPr/>
        </p:nvSpPr>
        <p:spPr>
          <a:xfrm>
            <a:off x="7302517" y="-61709"/>
            <a:ext cx="910818" cy="750833"/>
          </a:xfrm>
          <a:custGeom>
            <a:avLst/>
            <a:gdLst/>
            <a:ahLst/>
            <a:cxnLst/>
            <a:rect l="l" t="t" r="r" b="b"/>
            <a:pathLst>
              <a:path w="910818" h="750833">
                <a:moveTo>
                  <a:pt x="111441" y="0"/>
                </a:moveTo>
                <a:lnTo>
                  <a:pt x="799378" y="0"/>
                </a:lnTo>
                <a:cubicBezTo>
                  <a:pt x="869408" y="78400"/>
                  <a:pt x="910818" y="182076"/>
                  <a:pt x="910818" y="295424"/>
                </a:cubicBezTo>
                <a:cubicBezTo>
                  <a:pt x="910818" y="546939"/>
                  <a:pt x="706924" y="750833"/>
                  <a:pt x="455409" y="750833"/>
                </a:cubicBezTo>
                <a:cubicBezTo>
                  <a:pt x="203894" y="750833"/>
                  <a:pt x="0" y="546939"/>
                  <a:pt x="0" y="295424"/>
                </a:cubicBezTo>
                <a:cubicBezTo>
                  <a:pt x="0" y="182076"/>
                  <a:pt x="41410" y="78400"/>
                  <a:pt x="111441" y="0"/>
                </a:cubicBezTo>
                <a:close/>
              </a:path>
            </a:pathLst>
          </a:cu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6" name="Oval 105"/>
          <p:cNvSpPr>
            <a:spLocks noChangeAspect="1"/>
          </p:cNvSpPr>
          <p:nvPr/>
        </p:nvSpPr>
        <p:spPr>
          <a:xfrm>
            <a:off x="8718124" y="-61709"/>
            <a:ext cx="473874" cy="613011"/>
          </a:xfrm>
          <a:custGeom>
            <a:avLst/>
            <a:gdLst/>
            <a:ahLst/>
            <a:cxnLst/>
            <a:rect l="l" t="t" r="r" b="b"/>
            <a:pathLst>
              <a:path w="473874" h="613011">
                <a:moveTo>
                  <a:pt x="29684" y="0"/>
                </a:moveTo>
                <a:lnTo>
                  <a:pt x="473874" y="0"/>
                </a:lnTo>
                <a:lnTo>
                  <a:pt x="473874" y="611150"/>
                </a:lnTo>
                <a:cubicBezTo>
                  <a:pt x="467789" y="612887"/>
                  <a:pt x="461614" y="613011"/>
                  <a:pt x="455409" y="613011"/>
                </a:cubicBezTo>
                <a:cubicBezTo>
                  <a:pt x="203894" y="613011"/>
                  <a:pt x="0" y="409117"/>
                  <a:pt x="0" y="157602"/>
                </a:cubicBezTo>
                <a:cubicBezTo>
                  <a:pt x="0" y="101995"/>
                  <a:pt x="9966" y="48716"/>
                  <a:pt x="29684" y="0"/>
                </a:cubicBezTo>
                <a:close/>
              </a:path>
            </a:pathLst>
          </a:cu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7" name="Oval 106"/>
          <p:cNvSpPr>
            <a:spLocks noChangeAspect="1"/>
          </p:cNvSpPr>
          <p:nvPr/>
        </p:nvSpPr>
        <p:spPr>
          <a:xfrm>
            <a:off x="7748238" y="282933"/>
            <a:ext cx="1128521" cy="1128521"/>
          </a:xfrm>
          <a:prstGeom prst="ellipse">
            <a:avLst/>
          </a:prstGeom>
          <a:solidFill>
            <a:schemeClr val="accent3">
              <a:lumMod val="60000"/>
              <a:lumOff val="40000"/>
              <a:alpha val="5000"/>
            </a:schemeClr>
          </a:solidFill>
          <a:ln w="12700" cap="rnd" cmpd="sng" algn="ctr">
            <a:solidFill>
              <a:schemeClr val="accent3">
                <a:lumMod val="60000"/>
                <a:lumOff val="40000"/>
                <a:alpha val="30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8" name="Oval 107"/>
          <p:cNvSpPr>
            <a:spLocks noChangeAspect="1"/>
          </p:cNvSpPr>
          <p:nvPr/>
        </p:nvSpPr>
        <p:spPr>
          <a:xfrm>
            <a:off x="8914718" y="749603"/>
            <a:ext cx="277280" cy="907992"/>
          </a:xfrm>
          <a:custGeom>
            <a:avLst/>
            <a:gdLst/>
            <a:ahLst/>
            <a:cxnLst/>
            <a:rect l="l" t="t" r="r" b="b"/>
            <a:pathLst>
              <a:path w="277280" h="907992">
                <a:moveTo>
                  <a:pt x="277280" y="0"/>
                </a:moveTo>
                <a:lnTo>
                  <a:pt x="277280" y="907992"/>
                </a:lnTo>
                <a:cubicBezTo>
                  <a:pt x="112021" y="824131"/>
                  <a:pt x="0" y="652146"/>
                  <a:pt x="0" y="453996"/>
                </a:cubicBezTo>
                <a:cubicBezTo>
                  <a:pt x="0" y="255847"/>
                  <a:pt x="112021" y="83861"/>
                  <a:pt x="277280" y="0"/>
                </a:cubicBezTo>
                <a:close/>
              </a:path>
            </a:pathLst>
          </a:cu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9" name="Oval 108"/>
          <p:cNvSpPr>
            <a:spLocks noChangeAspect="1"/>
          </p:cNvSpPr>
          <p:nvPr/>
        </p:nvSpPr>
        <p:spPr>
          <a:xfrm>
            <a:off x="7590871" y="728498"/>
            <a:ext cx="969734" cy="969734"/>
          </a:xfrm>
          <a:prstGeom prst="ellipse">
            <a:avLst/>
          </a:pr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0" name="Oval 109"/>
          <p:cNvSpPr>
            <a:spLocks noChangeAspect="1"/>
          </p:cNvSpPr>
          <p:nvPr/>
        </p:nvSpPr>
        <p:spPr>
          <a:xfrm>
            <a:off x="7470041" y="1326476"/>
            <a:ext cx="608190" cy="608190"/>
          </a:xfrm>
          <a:prstGeom prst="ellipse">
            <a:avLst/>
          </a:prstGeom>
          <a:solidFill>
            <a:schemeClr val="accent3">
              <a:lumMod val="60000"/>
              <a:lumOff val="40000"/>
              <a:alpha val="5000"/>
            </a:schemeClr>
          </a:solidFill>
          <a:ln w="12700" cap="rnd" cmpd="sng" algn="ctr">
            <a:solidFill>
              <a:schemeClr val="accent3">
                <a:lumMod val="60000"/>
                <a:lumOff val="40000"/>
                <a:alpha val="30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1" name="Oval 110"/>
          <p:cNvSpPr>
            <a:spLocks noChangeAspect="1"/>
          </p:cNvSpPr>
          <p:nvPr/>
        </p:nvSpPr>
        <p:spPr>
          <a:xfrm>
            <a:off x="7629941" y="5611427"/>
            <a:ext cx="738345" cy="738345"/>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2" name="Oval 111"/>
          <p:cNvSpPr>
            <a:spLocks noChangeAspect="1"/>
          </p:cNvSpPr>
          <p:nvPr/>
        </p:nvSpPr>
        <p:spPr>
          <a:xfrm>
            <a:off x="6972882" y="5242254"/>
            <a:ext cx="738345" cy="738345"/>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3" name="Oval 112"/>
          <p:cNvSpPr>
            <a:spLocks noChangeAspect="1"/>
          </p:cNvSpPr>
          <p:nvPr/>
        </p:nvSpPr>
        <p:spPr>
          <a:xfrm>
            <a:off x="7494454" y="4928166"/>
            <a:ext cx="738345" cy="738345"/>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4" name="Oval 113"/>
          <p:cNvSpPr>
            <a:spLocks noChangeAspect="1"/>
          </p:cNvSpPr>
          <p:nvPr/>
        </p:nvSpPr>
        <p:spPr>
          <a:xfrm>
            <a:off x="8229034" y="5666511"/>
            <a:ext cx="605634" cy="605634"/>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5" name="Oval 114"/>
          <p:cNvSpPr>
            <a:spLocks noChangeAspect="1"/>
          </p:cNvSpPr>
          <p:nvPr/>
        </p:nvSpPr>
        <p:spPr>
          <a:xfrm>
            <a:off x="8078231" y="4097842"/>
            <a:ext cx="553549" cy="553549"/>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6" name="Oval 115"/>
          <p:cNvSpPr>
            <a:spLocks noChangeAspect="1"/>
          </p:cNvSpPr>
          <p:nvPr/>
        </p:nvSpPr>
        <p:spPr>
          <a:xfrm>
            <a:off x="8411816" y="5057878"/>
            <a:ext cx="553549" cy="553549"/>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7" name="Oval 116"/>
          <p:cNvSpPr>
            <a:spLocks noChangeAspect="1"/>
          </p:cNvSpPr>
          <p:nvPr/>
        </p:nvSpPr>
        <p:spPr>
          <a:xfrm>
            <a:off x="8688590" y="4790335"/>
            <a:ext cx="503408" cy="553550"/>
          </a:xfrm>
          <a:custGeom>
            <a:avLst/>
            <a:gdLst/>
            <a:ahLst/>
            <a:cxnLst/>
            <a:rect l="l" t="t" r="r" b="b"/>
            <a:pathLst>
              <a:path w="503408" h="553550">
                <a:moveTo>
                  <a:pt x="276775" y="0"/>
                </a:moveTo>
                <a:cubicBezTo>
                  <a:pt x="370698" y="0"/>
                  <a:pt x="453694" y="46784"/>
                  <a:pt x="503408" y="118545"/>
                </a:cubicBezTo>
                <a:lnTo>
                  <a:pt x="503408" y="435005"/>
                </a:lnTo>
                <a:cubicBezTo>
                  <a:pt x="453694" y="506767"/>
                  <a:pt x="370698" y="553550"/>
                  <a:pt x="276775" y="553550"/>
                </a:cubicBezTo>
                <a:cubicBezTo>
                  <a:pt x="123916" y="553550"/>
                  <a:pt x="0" y="429634"/>
                  <a:pt x="0" y="276775"/>
                </a:cubicBezTo>
                <a:cubicBezTo>
                  <a:pt x="0" y="123916"/>
                  <a:pt x="123916" y="0"/>
                  <a:pt x="276775" y="0"/>
                </a:cubicBezTo>
                <a:close/>
              </a:path>
            </a:pathLst>
          </a:cu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09442" y="675724"/>
            <a:ext cx="7125113" cy="924475"/>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009443" y="1807361"/>
            <a:ext cx="7125112" cy="4051437"/>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437344" y="5951810"/>
            <a:ext cx="2133600" cy="365125"/>
          </a:xfrm>
          <a:prstGeom prst="rect">
            <a:avLst/>
          </a:prstGeom>
        </p:spPr>
        <p:txBody>
          <a:bodyPr vert="horz" lIns="91440" tIns="45720" rIns="91440" bIns="45720" rtlCol="0" anchor="b"/>
          <a:lstStyle>
            <a:lvl1pPr algn="r">
              <a:defRPr sz="900">
                <a:solidFill>
                  <a:schemeClr val="tx1">
                    <a:tint val="75000"/>
                  </a:schemeClr>
                </a:solidFill>
              </a:defRPr>
            </a:lvl1pPr>
          </a:lstStyle>
          <a:p>
            <a:fld id="{91D26094-C7F1-453E-8694-2B6FEE22AAC2}" type="datetimeFigureOut">
              <a:rPr lang="en-US" smtClean="0"/>
              <a:t>10/4/2012</a:t>
            </a:fld>
            <a:endParaRPr lang="en-US"/>
          </a:p>
        </p:txBody>
      </p:sp>
      <p:sp>
        <p:nvSpPr>
          <p:cNvPr id="5" name="Footer Placeholder 4"/>
          <p:cNvSpPr>
            <a:spLocks noGrp="1"/>
          </p:cNvSpPr>
          <p:nvPr>
            <p:ph type="ftr" sz="quarter" idx="3"/>
          </p:nvPr>
        </p:nvSpPr>
        <p:spPr>
          <a:xfrm>
            <a:off x="1180945" y="5951810"/>
            <a:ext cx="5256399" cy="365125"/>
          </a:xfrm>
          <a:prstGeom prst="rect">
            <a:avLst/>
          </a:prstGeom>
        </p:spPr>
        <p:txBody>
          <a:bodyPr vert="horz" lIns="91440" tIns="45720" rIns="91440" bIns="45720" rtlCol="0" anchor="b"/>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72658" y="5951810"/>
            <a:ext cx="608287" cy="365125"/>
          </a:xfrm>
          <a:prstGeom prst="rect">
            <a:avLst/>
          </a:prstGeom>
        </p:spPr>
        <p:txBody>
          <a:bodyPr vert="horz" lIns="91440" tIns="45720" rIns="91440" bIns="45720" rtlCol="0" anchor="b"/>
          <a:lstStyle>
            <a:lvl1pPr algn="l">
              <a:defRPr sz="1800">
                <a:solidFill>
                  <a:schemeClr val="tx1">
                    <a:tint val="75000"/>
                  </a:schemeClr>
                </a:solidFill>
              </a:defRPr>
            </a:lvl1pPr>
          </a:lstStyle>
          <a:p>
            <a:fld id="{5598DEC0-5120-4443-9ED1-144DE0CE99A5}" type="slidenum">
              <a:rPr lang="en-US" smtClean="0"/>
              <a:t>‹#›</a:t>
            </a:fld>
            <a:endParaRPr lang="en-US"/>
          </a:p>
        </p:txBody>
      </p:sp>
      <p:sp>
        <p:nvSpPr>
          <p:cNvPr id="55" name="Oval 54"/>
          <p:cNvSpPr>
            <a:spLocks noChangeAspect="1"/>
          </p:cNvSpPr>
          <p:nvPr/>
        </p:nvSpPr>
        <p:spPr>
          <a:xfrm>
            <a:off x="1583172" y="5454223"/>
            <a:ext cx="1909234" cy="1468668"/>
          </a:xfrm>
          <a:custGeom>
            <a:avLst/>
            <a:gdLst/>
            <a:ahLst/>
            <a:cxnLst/>
            <a:rect l="l" t="t" r="r" b="b"/>
            <a:pathLst>
              <a:path w="1909234" h="1468668">
                <a:moveTo>
                  <a:pt x="954617" y="0"/>
                </a:moveTo>
                <a:cubicBezTo>
                  <a:pt x="1481837" y="0"/>
                  <a:pt x="1909234" y="427397"/>
                  <a:pt x="1909234" y="954617"/>
                </a:cubicBezTo>
                <a:cubicBezTo>
                  <a:pt x="1909234" y="1144075"/>
                  <a:pt x="1854043" y="1320642"/>
                  <a:pt x="1758159" y="1468668"/>
                </a:cubicBezTo>
                <a:lnTo>
                  <a:pt x="151075" y="1468668"/>
                </a:lnTo>
                <a:cubicBezTo>
                  <a:pt x="55192" y="1320642"/>
                  <a:pt x="0" y="1144075"/>
                  <a:pt x="0" y="954617"/>
                </a:cubicBezTo>
                <a:cubicBezTo>
                  <a:pt x="0" y="427397"/>
                  <a:pt x="427397" y="0"/>
                  <a:pt x="954617" y="0"/>
                </a:cubicBezTo>
                <a:close/>
              </a:path>
            </a:pathLst>
          </a:custGeom>
          <a:solidFill>
            <a:schemeClr val="tx2">
              <a:lumMod val="75000"/>
              <a:alpha val="8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57" name="Oval 56"/>
          <p:cNvSpPr>
            <a:spLocks noChangeAspect="1"/>
          </p:cNvSpPr>
          <p:nvPr/>
        </p:nvSpPr>
        <p:spPr>
          <a:xfrm>
            <a:off x="8570944" y="3382942"/>
            <a:ext cx="306310" cy="306310"/>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58" name="Oval 57"/>
          <p:cNvSpPr>
            <a:spLocks noChangeAspect="1"/>
          </p:cNvSpPr>
          <p:nvPr/>
        </p:nvSpPr>
        <p:spPr>
          <a:xfrm>
            <a:off x="8398204" y="3536097"/>
            <a:ext cx="306310" cy="306310"/>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59" name="Oval 58"/>
          <p:cNvSpPr>
            <a:spLocks noChangeAspect="1"/>
          </p:cNvSpPr>
          <p:nvPr/>
        </p:nvSpPr>
        <p:spPr>
          <a:xfrm>
            <a:off x="8608408" y="3688497"/>
            <a:ext cx="306310" cy="306310"/>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60" name="Oval 59"/>
          <p:cNvSpPr>
            <a:spLocks noChangeAspect="1"/>
          </p:cNvSpPr>
          <p:nvPr/>
        </p:nvSpPr>
        <p:spPr>
          <a:xfrm>
            <a:off x="154676" y="2698928"/>
            <a:ext cx="467627" cy="467627"/>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61" name="Oval 60"/>
          <p:cNvSpPr>
            <a:spLocks noChangeAspect="1"/>
          </p:cNvSpPr>
          <p:nvPr/>
        </p:nvSpPr>
        <p:spPr>
          <a:xfrm>
            <a:off x="474208" y="3166555"/>
            <a:ext cx="458770" cy="458770"/>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62" name="Oval 61"/>
          <p:cNvSpPr>
            <a:spLocks noChangeAspect="1"/>
          </p:cNvSpPr>
          <p:nvPr/>
        </p:nvSpPr>
        <p:spPr>
          <a:xfrm>
            <a:off x="270258" y="3382942"/>
            <a:ext cx="352045" cy="352045"/>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63" name="Oval 62"/>
          <p:cNvSpPr>
            <a:spLocks noChangeAspect="1"/>
          </p:cNvSpPr>
          <p:nvPr/>
        </p:nvSpPr>
        <p:spPr>
          <a:xfrm>
            <a:off x="-86601" y="2581479"/>
            <a:ext cx="1360441" cy="1909234"/>
          </a:xfrm>
          <a:custGeom>
            <a:avLst/>
            <a:gdLst/>
            <a:ahLst/>
            <a:cxnLst/>
            <a:rect l="l" t="t" r="r" b="b"/>
            <a:pathLst>
              <a:path w="1360441" h="1909234">
                <a:moveTo>
                  <a:pt x="405824" y="0"/>
                </a:moveTo>
                <a:cubicBezTo>
                  <a:pt x="933044" y="0"/>
                  <a:pt x="1360441" y="427397"/>
                  <a:pt x="1360441" y="954617"/>
                </a:cubicBezTo>
                <a:cubicBezTo>
                  <a:pt x="1360441" y="1481837"/>
                  <a:pt x="933044" y="1909234"/>
                  <a:pt x="405824" y="1909234"/>
                </a:cubicBezTo>
                <a:cubicBezTo>
                  <a:pt x="260527" y="1909234"/>
                  <a:pt x="122812" y="1876773"/>
                  <a:pt x="0" y="1817719"/>
                </a:cubicBezTo>
                <a:lnTo>
                  <a:pt x="0" y="91515"/>
                </a:lnTo>
                <a:cubicBezTo>
                  <a:pt x="122812" y="32461"/>
                  <a:pt x="260527" y="0"/>
                  <a:pt x="405824" y="0"/>
                </a:cubicBezTo>
                <a:close/>
              </a:path>
            </a:pathLst>
          </a:custGeom>
          <a:solidFill>
            <a:schemeClr val="tx2">
              <a:lumMod val="75000"/>
              <a:alpha val="8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64" name="Oval 63"/>
          <p:cNvSpPr>
            <a:spLocks noChangeAspect="1"/>
          </p:cNvSpPr>
          <p:nvPr/>
        </p:nvSpPr>
        <p:spPr>
          <a:xfrm>
            <a:off x="6173123" y="2395416"/>
            <a:ext cx="1218253" cy="1218253"/>
          </a:xfrm>
          <a:prstGeom prst="ellipse">
            <a:avLst/>
          </a:prstGeom>
          <a:solidFill>
            <a:schemeClr val="tx2">
              <a:lumMod val="75000"/>
              <a:alpha val="10000"/>
            </a:schemeClr>
          </a:solidFill>
          <a:ln w="177800" cap="rnd" cmpd="sng" algn="ctr">
            <a:solidFill>
              <a:schemeClr val="tx2">
                <a:lumMod val="60000"/>
                <a:lumOff val="40000"/>
                <a:alpha val="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iming>
    <p:tnLst>
      <p:par>
        <p:cTn id="1" dur="indefinite" restart="never" nodeType="tmRoot"/>
      </p:par>
    </p:tnLst>
  </p:timing>
  <p:txStyles>
    <p:titleStyle>
      <a:lvl1pPr algn="l" defTabSz="457200" rtl="0" eaLnBrk="1" latinLnBrk="0" hangingPunct="1">
        <a:spcBef>
          <a:spcPct val="0"/>
        </a:spcBef>
        <a:buNone/>
        <a:defRPr sz="3200" kern="1200">
          <a:solidFill>
            <a:schemeClr val="tx1"/>
          </a:solidFill>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tx2"/>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tx2"/>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tx2"/>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Acceleration: chapter 3</a:t>
            </a:r>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34080705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Acceleration can be positive</a:t>
            </a:r>
            <a:endParaRPr lang="en-US" dirty="0"/>
          </a:p>
        </p:txBody>
      </p:sp>
      <p:sp>
        <p:nvSpPr>
          <p:cNvPr id="3" name="Content Placeholder 2"/>
          <p:cNvSpPr>
            <a:spLocks noGrp="1"/>
          </p:cNvSpPr>
          <p:nvPr>
            <p:ph idx="1"/>
          </p:nvPr>
        </p:nvSpPr>
        <p:spPr>
          <a:xfrm>
            <a:off x="228600" y="1807361"/>
            <a:ext cx="8610599" cy="4051437"/>
          </a:xfrm>
        </p:spPr>
        <p:txBody>
          <a:bodyPr/>
          <a:lstStyle/>
          <a:p>
            <a:endParaRPr lang="en-US" dirty="0" smtClean="0"/>
          </a:p>
          <a:p>
            <a:endParaRPr lang="en-US" dirty="0"/>
          </a:p>
          <a:p>
            <a:endParaRPr lang="en-US" dirty="0" smtClean="0"/>
          </a:p>
          <a:p>
            <a:endParaRPr lang="en-US" dirty="0"/>
          </a:p>
          <a:p>
            <a:r>
              <a:rPr lang="en-US" sz="2400" dirty="0" smtClean="0"/>
              <a:t>Draw figure 3-7a; when the velocity vectors of the motion diagram and acceleration vectors point in the same direction , an object’s speed _____________</a:t>
            </a:r>
            <a:endParaRPr lang="en-US" sz="2400" dirty="0"/>
          </a:p>
        </p:txBody>
      </p:sp>
    </p:spTree>
    <p:extLst>
      <p:ext uri="{BB962C8B-B14F-4D97-AF65-F5344CB8AC3E}">
        <p14:creationId xmlns:p14="http://schemas.microsoft.com/office/powerpoint/2010/main" val="108506328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Acceleration can be </a:t>
            </a:r>
            <a:r>
              <a:rPr lang="en-US" dirty="0" smtClean="0"/>
              <a:t>negative</a:t>
            </a:r>
            <a:endParaRPr lang="en-US" dirty="0"/>
          </a:p>
        </p:txBody>
      </p:sp>
      <p:sp>
        <p:nvSpPr>
          <p:cNvPr id="3" name="Content Placeholder 2"/>
          <p:cNvSpPr>
            <a:spLocks noGrp="1"/>
          </p:cNvSpPr>
          <p:nvPr>
            <p:ph idx="1"/>
          </p:nvPr>
        </p:nvSpPr>
        <p:spPr>
          <a:xfrm>
            <a:off x="228600" y="1807361"/>
            <a:ext cx="8610599" cy="4051437"/>
          </a:xfrm>
        </p:spPr>
        <p:txBody>
          <a:bodyPr/>
          <a:lstStyle/>
          <a:p>
            <a:endParaRPr lang="en-US" dirty="0" smtClean="0"/>
          </a:p>
          <a:p>
            <a:endParaRPr lang="en-US" dirty="0"/>
          </a:p>
          <a:p>
            <a:endParaRPr lang="en-US" dirty="0" smtClean="0"/>
          </a:p>
          <a:p>
            <a:endParaRPr lang="en-US" dirty="0"/>
          </a:p>
          <a:p>
            <a:r>
              <a:rPr lang="en-US" sz="2400" dirty="0" smtClean="0"/>
              <a:t>Draw figure 3-7b; when the velocity vectors of the motion diagram and acceleration vectors point in opposite directions, an object’s speed _____________</a:t>
            </a:r>
            <a:endParaRPr lang="en-US" sz="2400" dirty="0"/>
          </a:p>
        </p:txBody>
      </p:sp>
    </p:spTree>
    <p:extLst>
      <p:ext uri="{BB962C8B-B14F-4D97-AF65-F5344CB8AC3E}">
        <p14:creationId xmlns:p14="http://schemas.microsoft.com/office/powerpoint/2010/main" val="295066064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Note: Negative acceleration</a:t>
            </a:r>
            <a:endParaRPr lang="en-US" dirty="0"/>
          </a:p>
        </p:txBody>
      </p:sp>
      <p:sp>
        <p:nvSpPr>
          <p:cNvPr id="3" name="Content Placeholder 2"/>
          <p:cNvSpPr>
            <a:spLocks noGrp="1"/>
          </p:cNvSpPr>
          <p:nvPr>
            <p:ph idx="1"/>
          </p:nvPr>
        </p:nvSpPr>
        <p:spPr/>
        <p:txBody>
          <a:bodyPr/>
          <a:lstStyle/>
          <a:p>
            <a:r>
              <a:rPr lang="en-US" sz="2000" dirty="0"/>
              <a:t>The term </a:t>
            </a:r>
            <a:r>
              <a:rPr lang="en-US" sz="2000" b="1" dirty="0"/>
              <a:t>DECELERATION</a:t>
            </a:r>
            <a:r>
              <a:rPr lang="en-US" sz="2000" dirty="0"/>
              <a:t>; to some implies “slowing down” or reducing speed, to others it implies “negative acceleration” for this class we will just the term </a:t>
            </a:r>
            <a:r>
              <a:rPr lang="en-US" sz="2000" b="1" dirty="0"/>
              <a:t>NEGATIVE ACCELERATION</a:t>
            </a:r>
            <a:r>
              <a:rPr lang="en-US" sz="2000" dirty="0"/>
              <a:t> </a:t>
            </a:r>
          </a:p>
          <a:p>
            <a:endParaRPr lang="en-US" sz="2000" dirty="0" smtClean="0"/>
          </a:p>
          <a:p>
            <a:r>
              <a:rPr lang="en-US" sz="2000" dirty="0" smtClean="0"/>
              <a:t>A negative acceleration could be </a:t>
            </a:r>
            <a:r>
              <a:rPr lang="en-US" sz="2000" b="1" dirty="0" smtClean="0"/>
              <a:t>EITHER</a:t>
            </a:r>
            <a:r>
              <a:rPr lang="en-US" sz="2000" dirty="0" smtClean="0"/>
              <a:t> </a:t>
            </a:r>
            <a:r>
              <a:rPr lang="en-US" sz="2000" u="sng" dirty="0" smtClean="0"/>
              <a:t>speeding up </a:t>
            </a:r>
            <a:r>
              <a:rPr lang="en-US" sz="2000" b="1" dirty="0" smtClean="0"/>
              <a:t>OR</a:t>
            </a:r>
            <a:r>
              <a:rPr lang="en-US" sz="2000" dirty="0" smtClean="0"/>
              <a:t> </a:t>
            </a:r>
            <a:r>
              <a:rPr lang="en-US" sz="2000" u="sng" dirty="0" smtClean="0"/>
              <a:t>slowing down</a:t>
            </a:r>
            <a:r>
              <a:rPr lang="en-US" sz="2000" dirty="0" smtClean="0"/>
              <a:t>; it just depends on how the </a:t>
            </a:r>
            <a:r>
              <a:rPr lang="en-US" sz="2000" dirty="0" err="1" smtClean="0"/>
              <a:t>corrdinate</a:t>
            </a:r>
            <a:r>
              <a:rPr lang="en-US" sz="2000" dirty="0" smtClean="0"/>
              <a:t> system is assigned.</a:t>
            </a:r>
          </a:p>
          <a:p>
            <a:endParaRPr lang="en-US" u="sng" dirty="0"/>
          </a:p>
        </p:txBody>
      </p:sp>
    </p:spTree>
    <p:extLst>
      <p:ext uri="{BB962C8B-B14F-4D97-AF65-F5344CB8AC3E}">
        <p14:creationId xmlns:p14="http://schemas.microsoft.com/office/powerpoint/2010/main" val="16637895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Figure 3-8 pg. 62</a:t>
            </a:r>
            <a:endParaRPr lang="en-US" dirty="0"/>
          </a:p>
        </p:txBody>
      </p:sp>
      <p:sp>
        <p:nvSpPr>
          <p:cNvPr id="3" name="Content Placeholder 2"/>
          <p:cNvSpPr>
            <a:spLocks noGrp="1"/>
          </p:cNvSpPr>
          <p:nvPr>
            <p:ph idx="1"/>
          </p:nvPr>
        </p:nvSpPr>
        <p:spPr>
          <a:xfrm>
            <a:off x="1009443" y="3429000"/>
            <a:ext cx="7125112" cy="3276600"/>
          </a:xfrm>
        </p:spPr>
        <p:txBody>
          <a:bodyPr>
            <a:normAutofit/>
          </a:bodyPr>
          <a:lstStyle/>
          <a:p>
            <a:r>
              <a:rPr lang="en-US" sz="2400" dirty="0" smtClean="0"/>
              <a:t>Draw the graph; explain what is happening at each point.</a:t>
            </a:r>
          </a:p>
          <a:p>
            <a:r>
              <a:rPr lang="en-US" sz="2400" dirty="0" smtClean="0"/>
              <a:t>A &amp; E = </a:t>
            </a:r>
          </a:p>
          <a:p>
            <a:r>
              <a:rPr lang="en-US" sz="2400" dirty="0" smtClean="0"/>
              <a:t>B= </a:t>
            </a:r>
          </a:p>
          <a:p>
            <a:r>
              <a:rPr lang="en-US" sz="2400" dirty="0" smtClean="0"/>
              <a:t>C= </a:t>
            </a:r>
          </a:p>
          <a:p>
            <a:r>
              <a:rPr lang="en-US" sz="2400" dirty="0" smtClean="0"/>
              <a:t>D = </a:t>
            </a:r>
          </a:p>
        </p:txBody>
      </p:sp>
    </p:spTree>
    <p:extLst>
      <p:ext uri="{BB962C8B-B14F-4D97-AF65-F5344CB8AC3E}">
        <p14:creationId xmlns:p14="http://schemas.microsoft.com/office/powerpoint/2010/main" val="199270064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Discussion Question</a:t>
            </a:r>
            <a:endParaRPr lang="en-US" dirty="0"/>
          </a:p>
        </p:txBody>
      </p:sp>
      <p:sp>
        <p:nvSpPr>
          <p:cNvPr id="3" name="Content Placeholder 2"/>
          <p:cNvSpPr>
            <a:spLocks noGrp="1"/>
          </p:cNvSpPr>
          <p:nvPr>
            <p:ph idx="1"/>
          </p:nvPr>
        </p:nvSpPr>
        <p:spPr>
          <a:xfrm>
            <a:off x="838200" y="1524000"/>
            <a:ext cx="7125112" cy="3572798"/>
          </a:xfrm>
        </p:spPr>
        <p:txBody>
          <a:bodyPr>
            <a:normAutofit/>
          </a:bodyPr>
          <a:lstStyle/>
          <a:p>
            <a:r>
              <a:rPr lang="en-US" sz="2400" dirty="0" smtClean="0"/>
              <a:t>A classmate is skateboarding along a level surface into a very strong wind, which slows her and eventually moves her backward.  As her motion changes direction, what is her velocity?  Is her acceleration as her motion changes positive, negative, or zero</a:t>
            </a:r>
            <a:endParaRPr lang="en-US" sz="2400" dirty="0"/>
          </a:p>
        </p:txBody>
      </p:sp>
      <p:sp>
        <p:nvSpPr>
          <p:cNvPr id="4" name="Rectangle 3"/>
          <p:cNvSpPr/>
          <p:nvPr/>
        </p:nvSpPr>
        <p:spPr>
          <a:xfrm>
            <a:off x="1066800" y="4793776"/>
            <a:ext cx="6858000" cy="182880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2000" dirty="0" smtClean="0">
                <a:solidFill>
                  <a:schemeClr val="bg1"/>
                </a:solidFill>
              </a:rPr>
              <a:t>Answer: the instant she changes direction, her instantaneous velocity is zero.  If her initial direction of motion is positive, then her acceleration is negative, and vice versa</a:t>
            </a:r>
            <a:endParaRPr lang="en-US" sz="2000" dirty="0">
              <a:solidFill>
                <a:schemeClr val="bg1"/>
              </a:solidFill>
            </a:endParaRPr>
          </a:p>
        </p:txBody>
      </p:sp>
    </p:spTree>
    <p:extLst>
      <p:ext uri="{BB962C8B-B14F-4D97-AF65-F5344CB8AC3E}">
        <p14:creationId xmlns:p14="http://schemas.microsoft.com/office/powerpoint/2010/main" val="42619783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strips(downLeft)">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Problem 2 on page 63</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44172167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HW: practice problems 6-11</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80311364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HW: practice problems 6-11 on pg. 64</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2780637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accelerating?</a:t>
            </a:r>
            <a:endParaRPr lang="en-US" dirty="0"/>
          </a:p>
        </p:txBody>
      </p:sp>
      <p:sp>
        <p:nvSpPr>
          <p:cNvPr id="3" name="Content Placeholder 2"/>
          <p:cNvSpPr>
            <a:spLocks noGrp="1"/>
          </p:cNvSpPr>
          <p:nvPr>
            <p:ph idx="1"/>
          </p:nvPr>
        </p:nvSpPr>
        <p:spPr/>
        <p:txBody>
          <a:bodyPr>
            <a:normAutofit/>
          </a:bodyPr>
          <a:lstStyle/>
          <a:p>
            <a:r>
              <a:rPr lang="en-US" sz="2400" dirty="0" smtClean="0"/>
              <a:t>Car braking?</a:t>
            </a:r>
          </a:p>
          <a:p>
            <a:r>
              <a:rPr lang="en-US" sz="2400" dirty="0" smtClean="0"/>
              <a:t>Car with its cruise control set?</a:t>
            </a:r>
          </a:p>
          <a:p>
            <a:r>
              <a:rPr lang="en-US" sz="2400" dirty="0" smtClean="0"/>
              <a:t>Merry-Go-Round with constant motion?</a:t>
            </a:r>
          </a:p>
          <a:p>
            <a:r>
              <a:rPr lang="en-US" sz="2400" dirty="0" smtClean="0"/>
              <a:t>Leaf falling from a tree?</a:t>
            </a:r>
          </a:p>
        </p:txBody>
      </p:sp>
      <p:sp>
        <p:nvSpPr>
          <p:cNvPr id="4" name="TextBox 3"/>
          <p:cNvSpPr txBox="1"/>
          <p:nvPr/>
        </p:nvSpPr>
        <p:spPr>
          <a:xfrm>
            <a:off x="7696200" y="3200400"/>
            <a:ext cx="1143000" cy="1200329"/>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wrap="square" rtlCol="0">
            <a:spAutoFit/>
          </a:bodyPr>
          <a:lstStyle/>
          <a:p>
            <a:r>
              <a:rPr lang="en-US" dirty="0" smtClean="0">
                <a:solidFill>
                  <a:schemeClr val="bg1"/>
                </a:solidFill>
              </a:rPr>
              <a:t>Yes</a:t>
            </a:r>
          </a:p>
          <a:p>
            <a:r>
              <a:rPr lang="en-US" dirty="0" smtClean="0">
                <a:solidFill>
                  <a:schemeClr val="bg1"/>
                </a:solidFill>
              </a:rPr>
              <a:t>No</a:t>
            </a:r>
          </a:p>
          <a:p>
            <a:r>
              <a:rPr lang="en-US" dirty="0" smtClean="0">
                <a:solidFill>
                  <a:schemeClr val="bg1"/>
                </a:solidFill>
              </a:rPr>
              <a:t>Yes</a:t>
            </a:r>
          </a:p>
          <a:p>
            <a:r>
              <a:rPr lang="en-US" dirty="0" smtClean="0">
                <a:solidFill>
                  <a:schemeClr val="bg1"/>
                </a:solidFill>
              </a:rPr>
              <a:t>Yes</a:t>
            </a:r>
            <a:endParaRPr lang="en-US" dirty="0">
              <a:solidFill>
                <a:schemeClr val="bg1"/>
              </a:solidFill>
            </a:endParaRPr>
          </a:p>
        </p:txBody>
      </p:sp>
    </p:spTree>
    <p:extLst>
      <p:ext uri="{BB962C8B-B14F-4D97-AF65-F5344CB8AC3E}">
        <p14:creationId xmlns:p14="http://schemas.microsoft.com/office/powerpoint/2010/main" val="32465691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Changing Velocity	</a:t>
            </a:r>
            <a:endParaRPr lang="en-US" dirty="0"/>
          </a:p>
        </p:txBody>
      </p:sp>
      <p:sp>
        <p:nvSpPr>
          <p:cNvPr id="3" name="Content Placeholder 2"/>
          <p:cNvSpPr>
            <a:spLocks noGrp="1"/>
          </p:cNvSpPr>
          <p:nvPr>
            <p:ph idx="1"/>
          </p:nvPr>
        </p:nvSpPr>
        <p:spPr/>
        <p:txBody>
          <a:bodyPr>
            <a:normAutofit/>
          </a:bodyPr>
          <a:lstStyle/>
          <a:p>
            <a:r>
              <a:rPr lang="en-US" sz="2400" dirty="0" smtClean="0"/>
              <a:t>Anytime you change velocity = acceleration </a:t>
            </a:r>
          </a:p>
          <a:p>
            <a:pPr marL="0" indent="0">
              <a:buNone/>
            </a:pPr>
            <a:endParaRPr lang="en-US" sz="2400" dirty="0" smtClean="0"/>
          </a:p>
          <a:p>
            <a:r>
              <a:rPr lang="en-US" sz="2400" dirty="0" smtClean="0"/>
              <a:t>Acceleration can be positive or negative</a:t>
            </a:r>
          </a:p>
          <a:p>
            <a:pPr marL="0" indent="0">
              <a:buNone/>
            </a:pPr>
            <a:endParaRPr lang="en-US" sz="2400" dirty="0" smtClean="0"/>
          </a:p>
          <a:p>
            <a:r>
              <a:rPr lang="en-US" sz="2400" dirty="0" smtClean="0"/>
              <a:t>Pg. 58: Which Motion Diagrams represent acceleration?</a:t>
            </a:r>
            <a:endParaRPr lang="en-US" sz="2400" dirty="0"/>
          </a:p>
        </p:txBody>
      </p:sp>
    </p:spTree>
    <p:extLst>
      <p:ext uri="{BB962C8B-B14F-4D97-AF65-F5344CB8AC3E}">
        <p14:creationId xmlns:p14="http://schemas.microsoft.com/office/powerpoint/2010/main" val="17205321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Acceleration</a:t>
            </a:r>
            <a:endParaRPr lang="en-US" dirty="0"/>
          </a:p>
        </p:txBody>
      </p:sp>
      <p:sp>
        <p:nvSpPr>
          <p:cNvPr id="3" name="Content Placeholder 2"/>
          <p:cNvSpPr>
            <a:spLocks noGrp="1"/>
          </p:cNvSpPr>
          <p:nvPr>
            <p:ph idx="1"/>
          </p:nvPr>
        </p:nvSpPr>
        <p:spPr>
          <a:xfrm>
            <a:off x="152400" y="2302688"/>
            <a:ext cx="8686800" cy="4326712"/>
          </a:xfrm>
        </p:spPr>
        <p:txBody>
          <a:bodyPr>
            <a:noAutofit/>
          </a:bodyPr>
          <a:lstStyle/>
          <a:p>
            <a:r>
              <a:rPr lang="en-US" sz="2000" b="1" u="sng" dirty="0" smtClean="0"/>
              <a:t>Acceleration</a:t>
            </a:r>
            <a:r>
              <a:rPr lang="en-US" sz="2000" dirty="0" smtClean="0"/>
              <a:t> – the rate at which an object’s velocity changes</a:t>
            </a:r>
          </a:p>
          <a:p>
            <a:r>
              <a:rPr lang="en-US" sz="2000" b="1" u="sng" dirty="0" smtClean="0"/>
              <a:t>Average acceleration </a:t>
            </a:r>
            <a:r>
              <a:rPr lang="en-US" sz="2000" dirty="0" smtClean="0"/>
              <a:t>– the change in velocity during some measureable time interval divided by that time interval.</a:t>
            </a:r>
          </a:p>
          <a:p>
            <a:r>
              <a:rPr lang="en-US" sz="2000" b="1" u="sng" dirty="0" smtClean="0"/>
              <a:t>Instantaneous acceleration</a:t>
            </a:r>
            <a:r>
              <a:rPr lang="en-US" sz="2000" dirty="0" smtClean="0"/>
              <a:t>: can be found by drawing a tangent line on the velocity-time graph at the point of time in which you are interested.  The slope of this line is equal to the instantaneous acceleration.</a:t>
            </a:r>
          </a:p>
          <a:p>
            <a:endParaRPr lang="en-US" sz="2000" b="1" u="sng" dirty="0"/>
          </a:p>
          <a:p>
            <a:r>
              <a:rPr lang="en-US" sz="2000" b="1" u="sng" dirty="0" smtClean="0"/>
              <a:t>Note:</a:t>
            </a:r>
            <a:r>
              <a:rPr lang="en-US" sz="2000" dirty="0"/>
              <a:t> </a:t>
            </a:r>
            <a:r>
              <a:rPr lang="en-US" sz="2000" dirty="0" smtClean="0"/>
              <a:t>Will often think of average and instantaneous acceleration as being equal in this class unless specified otherwise</a:t>
            </a:r>
            <a:endParaRPr lang="en-US" sz="2000" b="1" u="sng" dirty="0"/>
          </a:p>
        </p:txBody>
      </p:sp>
      <p:pic>
        <p:nvPicPr>
          <p:cNvPr id="1026" name="Picture 2" descr="http://www.talbotracing.com/pictures/small/pat_talbot5_sm.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62600" y="304800"/>
            <a:ext cx="2990850" cy="19978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2837181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Velocity vs. time graph</a:t>
            </a:r>
            <a:endParaRPr lang="en-US" dirty="0"/>
          </a:p>
        </p:txBody>
      </p:sp>
      <p:sp>
        <p:nvSpPr>
          <p:cNvPr id="3" name="Content Placeholder 2"/>
          <p:cNvSpPr>
            <a:spLocks noGrp="1"/>
          </p:cNvSpPr>
          <p:nvPr>
            <p:ph idx="1"/>
          </p:nvPr>
        </p:nvSpPr>
        <p:spPr>
          <a:xfrm>
            <a:off x="304800" y="1524000"/>
            <a:ext cx="8382000" cy="4419600"/>
          </a:xfrm>
        </p:spPr>
        <p:txBody>
          <a:bodyPr>
            <a:normAutofit/>
          </a:bodyPr>
          <a:lstStyle/>
          <a:p>
            <a:r>
              <a:rPr lang="en-US" sz="2400" dirty="0" smtClean="0"/>
              <a:t>What does a horizontal line mean on a velocity vs. time graph?</a:t>
            </a:r>
          </a:p>
          <a:p>
            <a:pPr marL="0" indent="0">
              <a:buNone/>
            </a:pPr>
            <a:endParaRPr lang="en-US" sz="2400" dirty="0" smtClean="0"/>
          </a:p>
          <a:p>
            <a:r>
              <a:rPr lang="en-US" sz="2400" dirty="0" smtClean="0"/>
              <a:t>What does a straight line (up) represent on a velocity vs. time graph?</a:t>
            </a:r>
          </a:p>
          <a:p>
            <a:pPr marL="0" indent="0">
              <a:buNone/>
            </a:pPr>
            <a:endParaRPr lang="en-US" sz="2400" dirty="0" smtClean="0"/>
          </a:p>
          <a:p>
            <a:r>
              <a:rPr lang="en-US" sz="2400" dirty="0" smtClean="0"/>
              <a:t>What does a straight line (down) represent on a velocity vs. time graph?</a:t>
            </a:r>
            <a:endParaRPr lang="en-US" sz="2400" dirty="0"/>
          </a:p>
        </p:txBody>
      </p:sp>
    </p:spTree>
    <p:extLst>
      <p:ext uri="{BB962C8B-B14F-4D97-AF65-F5344CB8AC3E}">
        <p14:creationId xmlns:p14="http://schemas.microsoft.com/office/powerpoint/2010/main" val="107806356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Copy figure 3-4 from page 60</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408189982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Displaying Acceleration on a Motion Diagram</a:t>
            </a:r>
            <a:endParaRPr lang="en-US" dirty="0"/>
          </a:p>
        </p:txBody>
      </p:sp>
      <p:sp>
        <p:nvSpPr>
          <p:cNvPr id="3" name="Content Placeholder 2"/>
          <p:cNvSpPr>
            <a:spLocks noGrp="1"/>
          </p:cNvSpPr>
          <p:nvPr>
            <p:ph idx="1"/>
          </p:nvPr>
        </p:nvSpPr>
        <p:spPr/>
        <p:txBody>
          <a:bodyPr>
            <a:normAutofit/>
          </a:bodyPr>
          <a:lstStyle/>
          <a:p>
            <a:r>
              <a:rPr lang="en-US" sz="2400" dirty="0" err="1" smtClean="0"/>
              <a:t>a</a:t>
            </a:r>
            <a:r>
              <a:rPr lang="en-US" sz="2400" baseline="-25000" dirty="0" err="1" smtClean="0"/>
              <a:t>avg</a:t>
            </a:r>
            <a:r>
              <a:rPr lang="en-US" sz="2400" dirty="0" smtClean="0"/>
              <a:t> = </a:t>
            </a:r>
            <a:r>
              <a:rPr lang="el-GR" sz="2400" dirty="0" smtClean="0"/>
              <a:t>Δ</a:t>
            </a:r>
            <a:r>
              <a:rPr lang="en-US" sz="2400" dirty="0" smtClean="0"/>
              <a:t>v/</a:t>
            </a:r>
            <a:r>
              <a:rPr lang="el-GR" sz="2400" dirty="0" smtClean="0"/>
              <a:t>Δ</a:t>
            </a:r>
            <a:r>
              <a:rPr lang="en-US" sz="2400" dirty="0" smtClean="0"/>
              <a:t>t</a:t>
            </a:r>
          </a:p>
          <a:p>
            <a:r>
              <a:rPr lang="el-GR" sz="2400" dirty="0" smtClean="0"/>
              <a:t>Δ</a:t>
            </a:r>
            <a:r>
              <a:rPr lang="en-US" sz="2400" dirty="0" smtClean="0"/>
              <a:t>v = </a:t>
            </a:r>
            <a:r>
              <a:rPr lang="en-US" sz="2400" dirty="0" err="1" smtClean="0"/>
              <a:t>v</a:t>
            </a:r>
            <a:r>
              <a:rPr lang="en-US" sz="2400" baseline="-25000" dirty="0" err="1" smtClean="0"/>
              <a:t>f</a:t>
            </a:r>
            <a:r>
              <a:rPr lang="en-US" sz="2400" dirty="0" smtClean="0"/>
              <a:t> – v</a:t>
            </a:r>
            <a:r>
              <a:rPr lang="en-US" sz="2400" baseline="-25000" dirty="0" smtClean="0"/>
              <a:t>i</a:t>
            </a:r>
          </a:p>
          <a:p>
            <a:r>
              <a:rPr lang="en-US" sz="2400" dirty="0" smtClean="0"/>
              <a:t>We usually measure acceleration in m/s</a:t>
            </a:r>
            <a:r>
              <a:rPr lang="en-US" sz="2400" baseline="30000" dirty="0" smtClean="0"/>
              <a:t>2</a:t>
            </a:r>
            <a:r>
              <a:rPr lang="en-US" sz="2400" dirty="0" smtClean="0"/>
              <a:t> for physics class</a:t>
            </a:r>
            <a:endParaRPr lang="en-US" sz="2400" dirty="0"/>
          </a:p>
        </p:txBody>
      </p:sp>
    </p:spTree>
    <p:extLst>
      <p:ext uri="{BB962C8B-B14F-4D97-AF65-F5344CB8AC3E}">
        <p14:creationId xmlns:p14="http://schemas.microsoft.com/office/powerpoint/2010/main" val="201459867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Practice Problems pg. 61; 3-5</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09383477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Answers to Practice Problems</a:t>
            </a:r>
            <a:endParaRPr lang="en-US" dirty="0"/>
          </a:p>
        </p:txBody>
      </p:sp>
      <p:sp>
        <p:nvSpPr>
          <p:cNvPr id="3" name="Content Placeholder 2"/>
          <p:cNvSpPr>
            <a:spLocks noGrp="1"/>
          </p:cNvSpPr>
          <p:nvPr>
            <p:ph idx="1"/>
          </p:nvPr>
        </p:nvSpPr>
        <p:spPr/>
        <p:txBody>
          <a:bodyPr/>
          <a:lstStyle/>
          <a:p>
            <a:pPr marL="0" indent="0">
              <a:buNone/>
            </a:pPr>
            <a:r>
              <a:rPr lang="en-US" sz="2400" dirty="0" smtClean="0"/>
              <a:t>3a. 5.0 – 15.05 s</a:t>
            </a:r>
          </a:p>
          <a:p>
            <a:pPr marL="0" indent="0">
              <a:buNone/>
            </a:pPr>
            <a:r>
              <a:rPr lang="en-US" sz="2400" dirty="0" smtClean="0"/>
              <a:t>3b. 0.0 – 5.0 s</a:t>
            </a:r>
          </a:p>
          <a:p>
            <a:pPr marL="0" indent="0">
              <a:buNone/>
            </a:pPr>
            <a:r>
              <a:rPr lang="en-US" sz="2400" dirty="0" smtClean="0"/>
              <a:t>3c. 15.0 – 20.0 s</a:t>
            </a:r>
          </a:p>
          <a:p>
            <a:pPr marL="0" indent="0">
              <a:buNone/>
            </a:pPr>
            <a:r>
              <a:rPr lang="en-US" sz="2400" dirty="0" smtClean="0"/>
              <a:t>4a. 2.0 m/s</a:t>
            </a:r>
            <a:r>
              <a:rPr lang="en-US" sz="2400" baseline="30000" dirty="0" smtClean="0"/>
              <a:t>2</a:t>
            </a:r>
            <a:endParaRPr lang="en-US" sz="2400" dirty="0" smtClean="0"/>
          </a:p>
          <a:p>
            <a:pPr marL="0" indent="0">
              <a:buNone/>
            </a:pPr>
            <a:r>
              <a:rPr lang="en-US" sz="2400" dirty="0" smtClean="0"/>
              <a:t>4b. -1.2 </a:t>
            </a:r>
            <a:r>
              <a:rPr lang="en-US" sz="2400" dirty="0"/>
              <a:t>m/s</a:t>
            </a:r>
            <a:r>
              <a:rPr lang="en-US" sz="2400" baseline="30000" dirty="0"/>
              <a:t>2</a:t>
            </a:r>
            <a:endParaRPr lang="en-US" sz="2400" dirty="0"/>
          </a:p>
          <a:p>
            <a:pPr marL="0" indent="0">
              <a:buNone/>
            </a:pPr>
            <a:r>
              <a:rPr lang="en-US" sz="2400" dirty="0" smtClean="0"/>
              <a:t>4c. 0.0 </a:t>
            </a:r>
            <a:r>
              <a:rPr lang="en-US" sz="2400" dirty="0"/>
              <a:t>m/s</a:t>
            </a:r>
            <a:r>
              <a:rPr lang="en-US" sz="2400" baseline="30000" dirty="0"/>
              <a:t>2</a:t>
            </a:r>
            <a:endParaRPr lang="en-US" sz="2400" dirty="0"/>
          </a:p>
          <a:p>
            <a:pPr marL="0" indent="0">
              <a:buNone/>
            </a:pPr>
            <a:endParaRPr lang="en-US" dirty="0"/>
          </a:p>
        </p:txBody>
      </p:sp>
    </p:spTree>
    <p:extLst>
      <p:ext uri="{BB962C8B-B14F-4D97-AF65-F5344CB8AC3E}">
        <p14:creationId xmlns:p14="http://schemas.microsoft.com/office/powerpoint/2010/main" val="51364846"/>
      </p:ext>
    </p:extLst>
  </p:cSld>
  <p:clrMapOvr>
    <a:masterClrMapping/>
  </p:clrMapOvr>
  <p:timing>
    <p:tnLst>
      <p:par>
        <p:cTn id="1" dur="indefinite" restart="never" nodeType="tmRoot"/>
      </p:par>
    </p:tnLst>
  </p:timing>
</p:sld>
</file>

<file path=ppt/theme/theme1.xml><?xml version="1.0" encoding="utf-8"?>
<a:theme xmlns:a="http://schemas.openxmlformats.org/drawingml/2006/main" name="Summe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ummer">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ummer">
      <a:fillStyleLst>
        <a:solidFill>
          <a:schemeClr val="phClr"/>
        </a:solidFill>
        <a:gradFill rotWithShape="1">
          <a:gsLst>
            <a:gs pos="0">
              <a:schemeClr val="phClr">
                <a:tint val="70000"/>
                <a:lumMod val="110000"/>
              </a:schemeClr>
            </a:gs>
            <a:gs pos="100000">
              <a:schemeClr val="phClr">
                <a:tint val="90000"/>
              </a:schemeClr>
            </a:gs>
          </a:gsLst>
          <a:lin ang="5400000" scaled="1"/>
        </a:gradFill>
        <a:gradFill rotWithShape="1">
          <a:gsLst>
            <a:gs pos="0">
              <a:schemeClr val="phClr">
                <a:tint val="98000"/>
                <a:satMod val="120000"/>
                <a:lumMod val="110000"/>
              </a:schemeClr>
            </a:gs>
            <a:gs pos="100000">
              <a:schemeClr val="phClr">
                <a:shade val="90000"/>
                <a:lumMod val="90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88900" dist="38100" dir="5400000" algn="ctr" rotWithShape="0">
              <a:srgbClr val="000000">
                <a:alpha val="65000"/>
              </a:srgbClr>
            </a:outerShdw>
          </a:effectLst>
          <a:scene3d>
            <a:camera prst="orthographicFront">
              <a:rot lat="0" lon="0" rev="0"/>
            </a:camera>
            <a:lightRig rig="threePt" dir="tl">
              <a:rot lat="0" lon="0" rev="5400000"/>
            </a:lightRig>
          </a:scene3d>
          <a:sp3d>
            <a:bevelT w="25400" h="38100"/>
          </a:sp3d>
        </a:effectStyle>
      </a:effectStyleLst>
      <a:bgFillStyleLst>
        <a:solidFill>
          <a:schemeClr val="phClr"/>
        </a:solidFill>
        <a:gradFill rotWithShape="1">
          <a:gsLst>
            <a:gs pos="0">
              <a:schemeClr val="phClr">
                <a:tint val="97000"/>
                <a:shade val="80000"/>
                <a:hueMod val="110000"/>
                <a:satMod val="120000"/>
              </a:schemeClr>
            </a:gs>
            <a:gs pos="100000">
              <a:schemeClr val="phClr">
                <a:shade val="60000"/>
                <a:hueMod val="40000"/>
                <a:satMod val="120000"/>
                <a:lumMod val="103000"/>
              </a:schemeClr>
            </a:gs>
          </a:gsLst>
          <a:lin ang="5400000" scaled="1"/>
        </a:gradFill>
        <a:gradFill rotWithShape="1">
          <a:gsLst>
            <a:gs pos="0">
              <a:schemeClr val="phClr">
                <a:tint val="97000"/>
                <a:shade val="80000"/>
                <a:hueMod val="110000"/>
                <a:satMod val="130000"/>
                <a:lumMod val="100000"/>
              </a:schemeClr>
            </a:gs>
            <a:gs pos="100000">
              <a:schemeClr val="phClr">
                <a:shade val="60000"/>
                <a:hueMod val="40000"/>
                <a:satMod val="120000"/>
                <a:lumMod val="103000"/>
              </a:schemeClr>
            </a:gs>
          </a:gsLst>
          <a:path path="circle">
            <a:fillToRect l="50000" t="5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Summer</Template>
  <TotalTime>205</TotalTime>
  <Words>516</Words>
  <Application>Microsoft Office PowerPoint</Application>
  <PresentationFormat>On-screen Show (4:3)</PresentationFormat>
  <Paragraphs>69</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Summer</vt:lpstr>
      <vt:lpstr>Acceleration: chapter 3</vt:lpstr>
      <vt:lpstr>What is accelerating?</vt:lpstr>
      <vt:lpstr>Changing Velocity </vt:lpstr>
      <vt:lpstr>Acceleration</vt:lpstr>
      <vt:lpstr>Velocity vs. time graph</vt:lpstr>
      <vt:lpstr>Copy figure 3-4 from page 60</vt:lpstr>
      <vt:lpstr>Displaying Acceleration on a Motion Diagram</vt:lpstr>
      <vt:lpstr>Practice Problems pg. 61; 3-5</vt:lpstr>
      <vt:lpstr>Answers to Practice Problems</vt:lpstr>
      <vt:lpstr>Acceleration can be positive</vt:lpstr>
      <vt:lpstr>Acceleration can be negative</vt:lpstr>
      <vt:lpstr>Note: Negative acceleration</vt:lpstr>
      <vt:lpstr>Figure 3-8 pg. 62</vt:lpstr>
      <vt:lpstr>Discussion Question</vt:lpstr>
      <vt:lpstr>Example Problem 2 on page 63</vt:lpstr>
      <vt:lpstr>HW: practice problems 6-11</vt:lpstr>
      <vt:lpstr>HW: practice problems 6-11 on pg. 64</vt:lpstr>
    </vt:vector>
  </TitlesOfParts>
  <Company>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Acceleration: chapter 3</dc:title>
  <dc:creator>Jennifer Shuck</dc:creator>
  <cp:lastModifiedBy>Jennifer Shuck</cp:lastModifiedBy>
  <cp:revision>8</cp:revision>
  <dcterms:created xsi:type="dcterms:W3CDTF">2012-10-03T18:00:02Z</dcterms:created>
  <dcterms:modified xsi:type="dcterms:W3CDTF">2012-10-04T14:58:13Z</dcterms:modified>
</cp:coreProperties>
</file>