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23-23DA-489E-9BA7-54DFF6437BCF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50FE-8E84-4F84-A014-72104F6A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04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23-23DA-489E-9BA7-54DFF6437BCF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50FE-8E84-4F84-A014-72104F6A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49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23-23DA-489E-9BA7-54DFF6437BCF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50FE-8E84-4F84-A014-72104F6A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27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23-23DA-489E-9BA7-54DFF6437BCF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50FE-8E84-4F84-A014-72104F6A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79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23-23DA-489E-9BA7-54DFF6437BCF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50FE-8E84-4F84-A014-72104F6A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4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23-23DA-489E-9BA7-54DFF6437BCF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50FE-8E84-4F84-A014-72104F6A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76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23-23DA-489E-9BA7-54DFF6437BCF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50FE-8E84-4F84-A014-72104F6A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5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23-23DA-489E-9BA7-54DFF6437BCF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50FE-8E84-4F84-A014-72104F6A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22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23-23DA-489E-9BA7-54DFF6437BCF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50FE-8E84-4F84-A014-72104F6A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82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23-23DA-489E-9BA7-54DFF6437BCF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50FE-8E84-4F84-A014-72104F6A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40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23-23DA-489E-9BA7-54DFF6437BCF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D50FE-8E84-4F84-A014-72104F6A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04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05823-23DA-489E-9BA7-54DFF6437BCF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D50FE-8E84-4F84-A014-72104F6A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4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3.2 Motion With Constant Acceleration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392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Position with Constant Acceleration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table 3-2; it is a position vs. time graph; the curved line shows it is accelerating.  We can use the slopes from position/time graph to create a velocity vs. time graph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396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Position with Constant Acceleration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However…a position vs. time graph cannot be created from velocity vs. time graph because there is no information about position, but it </a:t>
            </a:r>
            <a:r>
              <a:rPr lang="en-US" b="1" u="sng" dirty="0" smtClean="0"/>
              <a:t>DOES</a:t>
            </a:r>
            <a:r>
              <a:rPr lang="en-US" dirty="0" smtClean="0"/>
              <a:t> tell information about displacement</a:t>
            </a:r>
          </a:p>
          <a:p>
            <a:endParaRPr lang="en-US" dirty="0"/>
          </a:p>
          <a:p>
            <a:r>
              <a:rPr lang="en-US" b="1" dirty="0" smtClean="0"/>
              <a:t>RECALL…</a:t>
            </a:r>
            <a:r>
              <a:rPr lang="en-US" dirty="0" smtClean="0"/>
              <a:t> v = </a:t>
            </a:r>
            <a:r>
              <a:rPr lang="el-GR" dirty="0" smtClean="0"/>
              <a:t>Δ</a:t>
            </a:r>
            <a:r>
              <a:rPr lang="en-US" dirty="0" smtClean="0"/>
              <a:t>d/</a:t>
            </a:r>
            <a:r>
              <a:rPr lang="el-GR" dirty="0" smtClean="0"/>
              <a:t>Δ</a:t>
            </a:r>
            <a:r>
              <a:rPr lang="en-US" dirty="0" smtClean="0"/>
              <a:t>t …therefore… </a:t>
            </a:r>
            <a:r>
              <a:rPr lang="el-GR" dirty="0" smtClean="0"/>
              <a:t>Δ</a:t>
            </a:r>
            <a:r>
              <a:rPr lang="en-US" dirty="0" smtClean="0"/>
              <a:t>d = v</a:t>
            </a:r>
            <a:r>
              <a:rPr lang="el-GR" dirty="0" smtClean="0"/>
              <a:t>Δ</a:t>
            </a:r>
            <a:r>
              <a:rPr lang="en-US" dirty="0" smtClean="0"/>
              <a:t>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0968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Picture of Velocity vs. time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Area under a line = </a:t>
            </a:r>
            <a:r>
              <a:rPr lang="el-GR" dirty="0" smtClean="0"/>
              <a:t>Δ</a:t>
            </a:r>
            <a:r>
              <a:rPr lang="en-US" dirty="0" smtClean="0"/>
              <a:t>d = v</a:t>
            </a:r>
            <a:r>
              <a:rPr lang="el-GR" dirty="0" smtClean="0"/>
              <a:t>Δ</a:t>
            </a:r>
            <a:r>
              <a:rPr lang="en-US" dirty="0" smtClean="0"/>
              <a:t>t</a:t>
            </a:r>
          </a:p>
          <a:p>
            <a:r>
              <a:rPr lang="en-US" dirty="0" smtClean="0"/>
              <a:t>Therefore…area = the object’s displacement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347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Problem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659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22a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84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48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Displacement…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21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3.2 Motion with Constant Acceleration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/>
          <a:lstStyle/>
          <a:p>
            <a:r>
              <a:rPr lang="en-US" dirty="0" smtClean="0"/>
              <a:t>If you know average acceleration (ā) during a time interval, you can find </a:t>
            </a:r>
            <a:r>
              <a:rPr lang="el-GR" dirty="0" smtClean="0"/>
              <a:t>Δ</a:t>
            </a:r>
            <a:r>
              <a:rPr lang="en-US" dirty="0" smtClean="0"/>
              <a:t>v.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ā = </a:t>
            </a:r>
            <a:r>
              <a:rPr lang="en-US" dirty="0" err="1" smtClean="0">
                <a:solidFill>
                  <a:srgbClr val="FF0000"/>
                </a:solidFill>
              </a:rPr>
              <a:t>Δv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err="1" smtClean="0">
                <a:solidFill>
                  <a:srgbClr val="FF0000"/>
                </a:solidFill>
              </a:rPr>
              <a:t>Δt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olidFill>
                  <a:srgbClr val="FFC000"/>
                </a:solidFill>
              </a:rPr>
              <a:t>Δv</a:t>
            </a:r>
            <a:r>
              <a:rPr lang="en-US" dirty="0" smtClean="0">
                <a:solidFill>
                  <a:srgbClr val="FFC000"/>
                </a:solidFill>
              </a:rPr>
              <a:t> = </a:t>
            </a:r>
            <a:r>
              <a:rPr lang="en-US" dirty="0" err="1" smtClean="0">
                <a:solidFill>
                  <a:srgbClr val="FFC000"/>
                </a:solidFill>
              </a:rPr>
              <a:t>ā·Δt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olidFill>
                  <a:srgbClr val="92D050"/>
                </a:solidFill>
                <a:sym typeface="Wingdings" pitchFamily="2" charset="2"/>
              </a:rPr>
              <a:t>v</a:t>
            </a:r>
            <a:r>
              <a:rPr lang="en-US" baseline="-25000" dirty="0" err="1" smtClean="0">
                <a:solidFill>
                  <a:srgbClr val="92D050"/>
                </a:solidFill>
                <a:sym typeface="Wingdings" pitchFamily="2" charset="2"/>
              </a:rPr>
              <a:t>f</a:t>
            </a:r>
            <a:r>
              <a:rPr lang="en-US" dirty="0" smtClean="0">
                <a:solidFill>
                  <a:srgbClr val="92D050"/>
                </a:solidFill>
                <a:sym typeface="Wingdings" pitchFamily="2" charset="2"/>
              </a:rPr>
              <a:t> – v</a:t>
            </a:r>
            <a:r>
              <a:rPr lang="en-US" baseline="-25000" dirty="0" smtClean="0">
                <a:solidFill>
                  <a:srgbClr val="92D050"/>
                </a:solidFill>
                <a:sym typeface="Wingdings" pitchFamily="2" charset="2"/>
              </a:rPr>
              <a:t>i</a:t>
            </a:r>
            <a:r>
              <a:rPr lang="en-US" dirty="0" smtClean="0">
                <a:solidFill>
                  <a:srgbClr val="92D050"/>
                </a:solidFill>
                <a:sym typeface="Wingdings" pitchFamily="2" charset="2"/>
              </a:rPr>
              <a:t>=ā</a:t>
            </a:r>
            <a:r>
              <a:rPr lang="el-GR" dirty="0" smtClean="0">
                <a:solidFill>
                  <a:srgbClr val="92D050"/>
                </a:solidFill>
                <a:sym typeface="Wingdings" pitchFamily="2" charset="2"/>
              </a:rPr>
              <a:t>Δ</a:t>
            </a:r>
            <a:r>
              <a:rPr lang="en-US" dirty="0" smtClean="0">
                <a:solidFill>
                  <a:srgbClr val="92D050"/>
                </a:solidFill>
                <a:sym typeface="Wingdings" pitchFamily="2" charset="2"/>
              </a:rPr>
              <a:t>t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olidFill>
                  <a:srgbClr val="7030A0"/>
                </a:solidFill>
                <a:sym typeface="Wingdings" pitchFamily="2" charset="2"/>
              </a:rPr>
              <a:t>v</a:t>
            </a:r>
            <a:r>
              <a:rPr lang="en-US" baseline="-25000" dirty="0" err="1" smtClean="0">
                <a:solidFill>
                  <a:srgbClr val="7030A0"/>
                </a:solidFill>
                <a:sym typeface="Wingdings" pitchFamily="2" charset="2"/>
              </a:rPr>
              <a:t>f</a:t>
            </a:r>
            <a:r>
              <a:rPr lang="en-US" dirty="0" smtClean="0">
                <a:solidFill>
                  <a:srgbClr val="7030A0"/>
                </a:solidFill>
              </a:rPr>
              <a:t>=</a:t>
            </a:r>
            <a:r>
              <a:rPr lang="en-US" dirty="0" smtClean="0">
                <a:solidFill>
                  <a:srgbClr val="7030A0"/>
                </a:solidFill>
                <a:sym typeface="Wingdings" pitchFamily="2" charset="2"/>
              </a:rPr>
              <a:t>v</a:t>
            </a:r>
            <a:r>
              <a:rPr lang="en-US" baseline="-25000" dirty="0" smtClean="0">
                <a:solidFill>
                  <a:srgbClr val="7030A0"/>
                </a:solidFill>
                <a:sym typeface="Wingdings" pitchFamily="2" charset="2"/>
              </a:rPr>
              <a:t>i</a:t>
            </a:r>
            <a:r>
              <a:rPr lang="en-US" dirty="0" smtClean="0">
                <a:solidFill>
                  <a:srgbClr val="7030A0"/>
                </a:solidFill>
                <a:sym typeface="Wingdings" pitchFamily="2" charset="2"/>
              </a:rPr>
              <a:t> + </a:t>
            </a:r>
            <a:r>
              <a:rPr lang="en-US" dirty="0" err="1" smtClean="0">
                <a:solidFill>
                  <a:srgbClr val="7030A0"/>
                </a:solidFill>
              </a:rPr>
              <a:t>āΔt</a:t>
            </a:r>
            <a:endParaRPr lang="en-US" dirty="0" smtClean="0">
              <a:solidFill>
                <a:srgbClr val="7030A0"/>
              </a:solidFill>
            </a:endParaRP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b="1" dirty="0" smtClean="0"/>
              <a:t>NOTE:</a:t>
            </a:r>
            <a:r>
              <a:rPr lang="en-US" dirty="0" smtClean="0"/>
              <a:t> if acceleration is constant; ā = 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8200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3.2 Motion with Constant Acceleration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dirty="0" err="1" smtClean="0">
                <a:solidFill>
                  <a:srgbClr val="7030A0"/>
                </a:solidFill>
                <a:sym typeface="Wingdings" pitchFamily="2" charset="2"/>
              </a:rPr>
              <a:t>v</a:t>
            </a:r>
            <a:r>
              <a:rPr lang="en-US" baseline="-25000" dirty="0" err="1" smtClean="0">
                <a:solidFill>
                  <a:srgbClr val="7030A0"/>
                </a:solidFill>
                <a:sym typeface="Wingdings" pitchFamily="2" charset="2"/>
              </a:rPr>
              <a:t>f</a:t>
            </a:r>
            <a:r>
              <a:rPr lang="en-US" dirty="0" smtClean="0">
                <a:solidFill>
                  <a:srgbClr val="7030A0"/>
                </a:solidFill>
              </a:rPr>
              <a:t>=</a:t>
            </a:r>
            <a:r>
              <a:rPr lang="en-US" dirty="0" smtClean="0">
                <a:solidFill>
                  <a:srgbClr val="7030A0"/>
                </a:solidFill>
                <a:sym typeface="Wingdings" pitchFamily="2" charset="2"/>
              </a:rPr>
              <a:t>v</a:t>
            </a:r>
            <a:r>
              <a:rPr lang="en-US" baseline="-25000" dirty="0" smtClean="0">
                <a:solidFill>
                  <a:srgbClr val="7030A0"/>
                </a:solidFill>
                <a:sym typeface="Wingdings" pitchFamily="2" charset="2"/>
              </a:rPr>
              <a:t>i</a:t>
            </a:r>
            <a:r>
              <a:rPr lang="en-US" dirty="0" smtClean="0">
                <a:solidFill>
                  <a:srgbClr val="7030A0"/>
                </a:solidFill>
                <a:sym typeface="Wingdings" pitchFamily="2" charset="2"/>
              </a:rPr>
              <a:t> + </a:t>
            </a:r>
            <a:r>
              <a:rPr lang="en-US" dirty="0" err="1" smtClean="0">
                <a:solidFill>
                  <a:srgbClr val="7030A0"/>
                </a:solidFill>
              </a:rPr>
              <a:t>āΔt</a:t>
            </a:r>
            <a:r>
              <a:rPr lang="en-US" dirty="0" smtClean="0">
                <a:solidFill>
                  <a:srgbClr val="7030A0"/>
                </a:solidFill>
              </a:rPr>
              <a:t> (is the equation we just found)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dirty="0" smtClean="0"/>
              <a:t>Can you rearrange the above equation to find time?</a:t>
            </a:r>
          </a:p>
          <a:p>
            <a:endParaRPr lang="en-US" dirty="0"/>
          </a:p>
          <a:p>
            <a:r>
              <a:rPr lang="en-US" dirty="0" err="1" smtClean="0"/>
              <a:t>Δt</a:t>
            </a:r>
            <a:r>
              <a:rPr lang="en-US" dirty="0" smtClean="0"/>
              <a:t> = (</a:t>
            </a:r>
            <a:r>
              <a:rPr lang="en-US" dirty="0" err="1" smtClean="0">
                <a:sym typeface="Wingdings" pitchFamily="2" charset="2"/>
              </a:rPr>
              <a:t>v</a:t>
            </a:r>
            <a:r>
              <a:rPr lang="en-US" baseline="-25000" dirty="0" err="1" smtClean="0">
                <a:sym typeface="Wingdings" pitchFamily="2" charset="2"/>
              </a:rPr>
              <a:t>f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– v</a:t>
            </a:r>
            <a:r>
              <a:rPr lang="en-US" baseline="-25000" dirty="0" smtClean="0">
                <a:sym typeface="Wingdings" pitchFamily="2" charset="2"/>
              </a:rPr>
              <a:t>i</a:t>
            </a:r>
            <a:r>
              <a:rPr lang="en-US" dirty="0" smtClean="0">
                <a:sym typeface="Wingdings" pitchFamily="2" charset="2"/>
              </a:rPr>
              <a:t>)/a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89728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 18a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226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18b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39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18c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04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64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96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480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235</Words>
  <Application>Microsoft Office PowerPoint</Application>
  <PresentationFormat>On-screen Show (4:3)</PresentationFormat>
  <Paragraphs>33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3.2 Motion With Constant Acceleration</vt:lpstr>
      <vt:lpstr>3.2 Motion with Constant Acceleration</vt:lpstr>
      <vt:lpstr>3.2 Motion with Constant Acceleration</vt:lpstr>
      <vt:lpstr>Practice Problems 18a</vt:lpstr>
      <vt:lpstr>Practice Problem 18b</vt:lpstr>
      <vt:lpstr>Practice Problem 18c</vt:lpstr>
      <vt:lpstr>Practice Problem 19</vt:lpstr>
      <vt:lpstr>Practice Problem 20</vt:lpstr>
      <vt:lpstr>Practice Problem 21</vt:lpstr>
      <vt:lpstr>Position with Constant Acceleration</vt:lpstr>
      <vt:lpstr>Position with Constant Acceleration</vt:lpstr>
      <vt:lpstr>Picture of Velocity vs. time graph</vt:lpstr>
      <vt:lpstr>Example Problem #3</vt:lpstr>
      <vt:lpstr>Problem 22a</vt:lpstr>
      <vt:lpstr>Problem 23</vt:lpstr>
      <vt:lpstr>More Displacement…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 Motion With Constant Acceleration</dc:title>
  <dc:creator>Jennifer Shuck</dc:creator>
  <cp:lastModifiedBy>Jennifer Shuck</cp:lastModifiedBy>
  <cp:revision>2</cp:revision>
  <dcterms:created xsi:type="dcterms:W3CDTF">2012-10-05T11:35:43Z</dcterms:created>
  <dcterms:modified xsi:type="dcterms:W3CDTF">2012-10-05T11:54:09Z</dcterms:modified>
</cp:coreProperties>
</file>