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1DD7A-1ADD-4CA3-BE43-7741E195D6AF}" type="datetimeFigureOut">
              <a:rPr lang="en-US" smtClean="0"/>
              <a:pPr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4371-8A2E-4D8F-A8F5-A3D5BB440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6-5 Molecular Geometry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VSEPR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VSEPR theory </a:t>
            </a:r>
            <a:r>
              <a:rPr lang="en-US" dirty="0" smtClean="0"/>
              <a:t>– states that repulsion between the sets of valence-level electrons surrounding an atom causes these sets to be oriented as far apart as possible</a:t>
            </a:r>
          </a:p>
          <a:p>
            <a:endParaRPr lang="en-US" dirty="0"/>
          </a:p>
          <a:p>
            <a:r>
              <a:rPr lang="en-US" dirty="0" smtClean="0"/>
              <a:t>Shared pairs are oriented as far away from each other as possible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VSEPR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VSEPR and Unshared Electron Pairs – lone pair occupies space around the atom just as the bonding pairs do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Hybridization</a:t>
            </a:r>
            <a:r>
              <a:rPr lang="en-US" dirty="0" smtClean="0"/>
              <a:t> – the mixing of two or more atomic orbitals of similar energies on the same atom to produce new orbitals of equal energies</a:t>
            </a:r>
          </a:p>
          <a:p>
            <a:endParaRPr lang="en-US" b="1" u="sng" dirty="0"/>
          </a:p>
          <a:p>
            <a:r>
              <a:rPr lang="en-US" dirty="0" smtClean="0"/>
              <a:t>What does hybridization mean???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Ex. of hybridization…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Methane, CH</a:t>
            </a:r>
            <a:r>
              <a:rPr lang="en-US" baseline="-25000" dirty="0" smtClean="0"/>
              <a:t>4</a:t>
            </a:r>
            <a:r>
              <a:rPr lang="en-US" dirty="0" smtClean="0"/>
              <a:t>,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   C __  __  __  __  __</a:t>
            </a:r>
          </a:p>
          <a:p>
            <a:pPr lvl="1">
              <a:buNone/>
            </a:pPr>
            <a:r>
              <a:rPr lang="en-US" dirty="0"/>
              <a:t> </a:t>
            </a:r>
            <a:r>
              <a:rPr lang="en-US" dirty="0" smtClean="0"/>
              <a:t>      1s  2s         2p</a:t>
            </a:r>
          </a:p>
          <a:p>
            <a:endParaRPr lang="en-US" dirty="0"/>
          </a:p>
          <a:p>
            <a:r>
              <a:rPr lang="en-US" dirty="0" smtClean="0"/>
              <a:t>How does carbon form four equivalent, tetrahedrally arranged covalent bonds by orbital overlap with four other atoms?</a:t>
            </a:r>
          </a:p>
        </p:txBody>
      </p:sp>
      <p:sp>
        <p:nvSpPr>
          <p:cNvPr id="4" name="Left Brace 3"/>
          <p:cNvSpPr/>
          <p:nvPr/>
        </p:nvSpPr>
        <p:spPr>
          <a:xfrm rot="16200000">
            <a:off x="3162300" y="2552701"/>
            <a:ext cx="228600" cy="1371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1409700" y="3009900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1942306" y="3009106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2401094" y="3009106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2934494" y="3009106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1637506" y="3009106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6200000" flipH="1">
            <a:off x="2094706" y="3009107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Ex. of hybridization…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Methane, CH</a:t>
            </a:r>
            <a:r>
              <a:rPr lang="en-US" baseline="-25000" dirty="0" smtClean="0"/>
              <a:t>4</a:t>
            </a:r>
            <a:r>
              <a:rPr lang="en-US" dirty="0" smtClean="0"/>
              <a:t>, undergoes hybridization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   C __  __  __  __  __</a:t>
            </a:r>
          </a:p>
          <a:p>
            <a:pPr lvl="1">
              <a:buNone/>
            </a:pPr>
            <a:r>
              <a:rPr lang="en-US" dirty="0"/>
              <a:t> </a:t>
            </a:r>
            <a:r>
              <a:rPr lang="en-US" dirty="0" smtClean="0"/>
              <a:t>      1s  	     sp</a:t>
            </a:r>
            <a:r>
              <a:rPr lang="en-US" baseline="30000" dirty="0" smtClean="0"/>
              <a:t>3</a:t>
            </a:r>
            <a:endParaRPr lang="en-US" dirty="0" smtClean="0"/>
          </a:p>
          <a:p>
            <a:endParaRPr lang="en-US" dirty="0" smtClean="0"/>
          </a:p>
          <a:p>
            <a:r>
              <a:rPr lang="en-US" b="1" u="sng" dirty="0" smtClean="0"/>
              <a:t>Hybrid orbitals</a:t>
            </a:r>
            <a:r>
              <a:rPr lang="en-US" dirty="0" smtClean="0"/>
              <a:t>- orbitals of equal energy produced by the combination of two or more orbitals on the same atom</a:t>
            </a:r>
            <a:endParaRPr lang="en-US" b="1" u="sng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2857500" y="2247901"/>
            <a:ext cx="228599" cy="1981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1409700" y="3009900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 flipH="1" flipV="1">
            <a:off x="1942306" y="3009106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2401094" y="3009106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2934494" y="3009106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1637506" y="3009106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3467894" y="3009106"/>
            <a:ext cx="38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Intermolecular Forces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Intermolecular forces</a:t>
            </a:r>
            <a:r>
              <a:rPr lang="en-US" dirty="0" smtClean="0"/>
              <a:t> – the forces of attraction between molecules</a:t>
            </a:r>
          </a:p>
          <a:p>
            <a:endParaRPr lang="en-US" b="1" u="sng" dirty="0"/>
          </a:p>
          <a:p>
            <a:r>
              <a:rPr lang="en-US" dirty="0" smtClean="0"/>
              <a:t>vary in strength but are generally weaker than bonds that join atoms in molecules, ions in ionic compounds, or metal atoms in solid metals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Hydrogen Bonding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Hydrogen bonding</a:t>
            </a:r>
            <a:r>
              <a:rPr lang="en-US" dirty="0" smtClean="0"/>
              <a:t>- hydrogen atom is bonded to a highly electronegative atom, that group is attracted to other nearby molecules</a:t>
            </a:r>
          </a:p>
          <a:p>
            <a:endParaRPr lang="en-US" b="1" u="sng" dirty="0"/>
          </a:p>
          <a:p>
            <a:r>
              <a:rPr lang="en-US" dirty="0" smtClean="0"/>
              <a:t>Hydrogen bonds are usually represented by dotted lines connecting the hydrogen-bonded hydrogen</a:t>
            </a:r>
            <a:endParaRPr lang="en-US" dirty="0"/>
          </a:p>
          <a:p>
            <a:endParaRPr lang="en-US" b="1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226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6-5 Molecular Geometry</vt:lpstr>
      <vt:lpstr>VSEPR Theory</vt:lpstr>
      <vt:lpstr>VSEPR Theory</vt:lpstr>
      <vt:lpstr>Hybridization</vt:lpstr>
      <vt:lpstr>Ex. of hybridization…</vt:lpstr>
      <vt:lpstr>Ex. of hybridization…</vt:lpstr>
      <vt:lpstr>Intermolecular Forces</vt:lpstr>
      <vt:lpstr>Hydrogen Bonding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6-5 Molecular Geometry</dc:title>
  <dc:creator> </dc:creator>
  <cp:lastModifiedBy>jshuck</cp:lastModifiedBy>
  <cp:revision>5</cp:revision>
  <dcterms:created xsi:type="dcterms:W3CDTF">2012-02-13T03:06:29Z</dcterms:created>
  <dcterms:modified xsi:type="dcterms:W3CDTF">2012-02-13T12:18:55Z</dcterms:modified>
</cp:coreProperties>
</file>