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3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DB34-8A6F-4584-96B9-EEAB8A158B0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80A1-9CC8-4170-B665-77B05A1E6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DB34-8A6F-4584-96B9-EEAB8A158B0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80A1-9CC8-4170-B665-77B05A1E6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DB34-8A6F-4584-96B9-EEAB8A158B0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80A1-9CC8-4170-B665-77B05A1E6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DB34-8A6F-4584-96B9-EEAB8A158B0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80A1-9CC8-4170-B665-77B05A1E6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DB34-8A6F-4584-96B9-EEAB8A158B0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80A1-9CC8-4170-B665-77B05A1E6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DB34-8A6F-4584-96B9-EEAB8A158B0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80A1-9CC8-4170-B665-77B05A1E6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DB34-8A6F-4584-96B9-EEAB8A158B0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80A1-9CC8-4170-B665-77B05A1E6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DB34-8A6F-4584-96B9-EEAB8A158B0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80A1-9CC8-4170-B665-77B05A1E6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DB34-8A6F-4584-96B9-EEAB8A158B0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80A1-9CC8-4170-B665-77B05A1E6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DB34-8A6F-4584-96B9-EEAB8A158B0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80A1-9CC8-4170-B665-77B05A1E6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1DB34-8A6F-4584-96B9-EEAB8A158B0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80A1-9CC8-4170-B665-77B05A1E6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1DB34-8A6F-4584-96B9-EEAB8A158B0A}" type="datetimeFigureOut">
              <a:rPr lang="en-US" smtClean="0"/>
              <a:pPr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D80A1-9CC8-4170-B665-77B05A1E64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4: Forces in One Dimension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 and Acceleration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relationship between force and acceleration is a linear relationship where the greater the force is, the greater the resulting acceleration.</a:t>
            </a:r>
          </a:p>
          <a:p>
            <a:r>
              <a:rPr lang="en-US" dirty="0" smtClean="0"/>
              <a:t>Talk about the cart pulled by a stretched rubber band example, if you pull more carts with the same rubber band…acceleration decreases  therefore… the slope in an acceleration vs. force graph is dependant on </a:t>
            </a:r>
            <a:r>
              <a:rPr lang="en-US" b="1" dirty="0" smtClean="0"/>
              <a:t>mass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 = 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= F/m … tells you that a force applied to an object causes that object to experience a change in motion, the force causes the object to accelerate.</a:t>
            </a:r>
          </a:p>
          <a:p>
            <a:endParaRPr lang="en-US" dirty="0"/>
          </a:p>
          <a:p>
            <a:r>
              <a:rPr lang="en-US" dirty="0" smtClean="0"/>
              <a:t>It also tells you that for the same object if you double the force, the acceleration doubles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unit for force?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F=ma (Newton’s 2</a:t>
            </a:r>
            <a:r>
              <a:rPr lang="en-US" baseline="30000" dirty="0" smtClean="0"/>
              <a:t>nd</a:t>
            </a:r>
            <a:r>
              <a:rPr lang="en-US" dirty="0" smtClean="0"/>
              <a:t> law)… then one unit could be: </a:t>
            </a:r>
            <a:r>
              <a:rPr lang="en-US" dirty="0" err="1" smtClean="0"/>
              <a:t>kg·m</a:t>
            </a:r>
            <a:r>
              <a:rPr lang="en-US" dirty="0" smtClean="0"/>
              <a:t>/s</a:t>
            </a:r>
            <a:r>
              <a:rPr lang="en-US" baseline="30000" dirty="0" smtClean="0"/>
              <a:t>2</a:t>
            </a:r>
          </a:p>
          <a:p>
            <a:r>
              <a:rPr lang="en-US" dirty="0" smtClean="0"/>
              <a:t>1 </a:t>
            </a:r>
            <a:r>
              <a:rPr lang="en-US" dirty="0" err="1" smtClean="0"/>
              <a:t>kg·m</a:t>
            </a:r>
            <a:r>
              <a:rPr lang="en-US" dirty="0" smtClean="0"/>
              <a:t>/s</a:t>
            </a:r>
            <a:r>
              <a:rPr lang="en-US" baseline="30000" dirty="0" smtClean="0"/>
              <a:t>2 </a:t>
            </a:r>
            <a:r>
              <a:rPr lang="en-US" dirty="0" smtClean="0"/>
              <a:t>= 1 Newton (N)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Think about different objects falling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Acceleration as we learned is the same due to gravity</a:t>
            </a:r>
          </a:p>
          <a:p>
            <a:r>
              <a:rPr lang="en-US" dirty="0" smtClean="0"/>
              <a:t>Therefore different objects have different masses, and therefore require different amounts of forces.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Combining forces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 force: the vector sum of all the forces on an object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Equal and opposite direction forces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 force = __________N</a:t>
            </a:r>
          </a:p>
          <a:p>
            <a:r>
              <a:rPr lang="en-US" dirty="0" smtClean="0"/>
              <a:t>Draw a picture below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Equal or unequal forces same direction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 force = </a:t>
            </a:r>
          </a:p>
          <a:p>
            <a:endParaRPr lang="en-US" dirty="0"/>
          </a:p>
          <a:p>
            <a:r>
              <a:rPr lang="en-US" dirty="0" smtClean="0"/>
              <a:t>Draw a picture below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Unequal forces opposite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 force =</a:t>
            </a:r>
          </a:p>
          <a:p>
            <a:endParaRPr lang="en-US" dirty="0"/>
          </a:p>
          <a:p>
            <a:r>
              <a:rPr lang="en-US" dirty="0" smtClean="0"/>
              <a:t>Draw a picture below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Equal or Unequal forces perpendicular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 force = </a:t>
            </a:r>
          </a:p>
          <a:p>
            <a:endParaRPr lang="en-US" dirty="0"/>
          </a:p>
          <a:p>
            <a:r>
              <a:rPr lang="en-US" dirty="0" smtClean="0"/>
              <a:t>Draw a picture below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Newton’s First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“an object that is at rest will remain at rest, and an object that is moving will continue to move in a straight line with constant speed, if and only if the net force acting on the object is zero”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Launch Lab on pg. 87</a:t>
            </a:r>
          </a:p>
          <a:p>
            <a:endParaRPr lang="en-US" dirty="0"/>
          </a:p>
          <a:p>
            <a:r>
              <a:rPr lang="en-US" dirty="0" smtClean="0"/>
              <a:t>Which string broke in step 2?</a:t>
            </a:r>
          </a:p>
          <a:p>
            <a:endParaRPr lang="en-US" dirty="0"/>
          </a:p>
          <a:p>
            <a:r>
              <a:rPr lang="en-US" dirty="0" smtClean="0"/>
              <a:t>Which string broke in step 3?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Newton’s First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Inertia</a:t>
            </a:r>
            <a:r>
              <a:rPr lang="en-US" dirty="0" smtClean="0"/>
              <a:t>- the tendency of an object to resist change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Equilibrium-</a:t>
            </a:r>
            <a:r>
              <a:rPr lang="en-US" dirty="0" smtClean="0"/>
              <a:t> if the net force on an object is zero, then the object is in equilibrium (if it is at rest </a:t>
            </a:r>
            <a:r>
              <a:rPr lang="en-US" b="1" dirty="0" smtClean="0"/>
              <a:t>or</a:t>
            </a:r>
            <a:r>
              <a:rPr lang="en-US" dirty="0" smtClean="0"/>
              <a:t> if it is moving at a constant velocity)</a:t>
            </a:r>
          </a:p>
          <a:p>
            <a:pPr lvl="1"/>
            <a:r>
              <a:rPr lang="en-US" dirty="0" smtClean="0"/>
              <a:t>As long as the object is not experiencing a change in speed or direction is at equilibrium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Table 4-2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142999"/>
          <a:ext cx="88392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2209800"/>
                <a:gridCol w="2209800"/>
                <a:gridCol w="2209800"/>
              </a:tblGrid>
              <a:tr h="655485">
                <a:tc>
                  <a:txBody>
                    <a:bodyPr/>
                    <a:lstStyle/>
                    <a:p>
                      <a:r>
                        <a:rPr lang="en-US" dirty="0" smtClean="0"/>
                        <a:t>Force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Symbol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Definition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Direction</a:t>
                      </a:r>
                      <a:endParaRPr lang="en-US" dirty="0"/>
                    </a:p>
                  </a:txBody>
                  <a:tcPr/>
                </a:tc>
              </a:tr>
              <a:tr h="163570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3570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3570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Table 4-2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142999"/>
          <a:ext cx="8839200" cy="556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2209800"/>
                <a:gridCol w="2209800"/>
                <a:gridCol w="2209800"/>
              </a:tblGrid>
              <a:tr h="655485">
                <a:tc>
                  <a:txBody>
                    <a:bodyPr/>
                    <a:lstStyle/>
                    <a:p>
                      <a:r>
                        <a:rPr lang="en-US" dirty="0" smtClean="0"/>
                        <a:t>Force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Symbol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Definition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Direction</a:t>
                      </a:r>
                      <a:endParaRPr lang="en-US" dirty="0"/>
                    </a:p>
                  </a:txBody>
                  <a:tcPr/>
                </a:tc>
              </a:tr>
              <a:tr h="163570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3570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3570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Review pg. 95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9-12, 14.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Review pg. 95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9-12, 14.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 and 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Force:  a push or a pull on an object</a:t>
            </a:r>
          </a:p>
          <a:p>
            <a:r>
              <a:rPr lang="en-US" dirty="0" smtClean="0"/>
              <a:t>Forces can cause an object to:</a:t>
            </a:r>
          </a:p>
          <a:p>
            <a:pPr lvl="1"/>
            <a:r>
              <a:rPr lang="en-US" dirty="0" smtClean="0"/>
              <a:t>Speed up, slow down, change directions</a:t>
            </a:r>
          </a:p>
          <a:p>
            <a:r>
              <a:rPr lang="en-US" dirty="0" smtClean="0"/>
              <a:t>Direction in which the force is exerted also plays a role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 and 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haroni" pitchFamily="2" charset="-79"/>
                <a:cs typeface="Aharoni" pitchFamily="2" charset="-79"/>
              </a:rPr>
              <a:t>F</a:t>
            </a:r>
            <a:r>
              <a:rPr lang="en-US" dirty="0" smtClean="0"/>
              <a:t> is a symbol that for a vector and represents the size and direction of a force</a:t>
            </a:r>
          </a:p>
          <a:p>
            <a:r>
              <a:rPr lang="en-US" dirty="0" smtClean="0"/>
              <a:t>F just represents magnitude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Considering how force affects 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the object “called system” and everything around the object that exerts forces on it is called the external world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force vs. field force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Contact force examples: touch something to apply a force</a:t>
            </a:r>
          </a:p>
          <a:p>
            <a:endParaRPr lang="en-US" dirty="0"/>
          </a:p>
          <a:p>
            <a:r>
              <a:rPr lang="en-US" dirty="0" smtClean="0"/>
              <a:t>Field force examples: gravitational force from the earth acts on objects without touching them, also magnets</a:t>
            </a:r>
          </a:p>
          <a:p>
            <a:endParaRPr lang="en-US" dirty="0"/>
          </a:p>
          <a:p>
            <a:r>
              <a:rPr lang="en-US" dirty="0" smtClean="0"/>
              <a:t>There needs to be an agent causing a force on a system (example: your hand “agent” causes a force on the book “system”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Free-Body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object is represented with a “dot”</a:t>
            </a:r>
          </a:p>
          <a:p>
            <a:r>
              <a:rPr lang="en-US" dirty="0" smtClean="0"/>
              <a:t>Represent each force with an arrow that points in the direction that the force is applied</a:t>
            </a:r>
          </a:p>
          <a:p>
            <a:r>
              <a:rPr lang="en-US" dirty="0" smtClean="0"/>
              <a:t>The length of the arrow should proportional to the size of the force</a:t>
            </a:r>
          </a:p>
          <a:p>
            <a:r>
              <a:rPr lang="en-US" dirty="0" smtClean="0"/>
              <a:t>Always draw the force arrows pointing away from the particle even when the force is a push</a:t>
            </a:r>
          </a:p>
          <a:p>
            <a:r>
              <a:rPr lang="en-US" dirty="0" smtClean="0"/>
              <a:t>Label each force</a:t>
            </a:r>
          </a:p>
          <a:p>
            <a:r>
              <a:rPr lang="en-US" dirty="0" smtClean="0"/>
              <a:t>Choose a direction that represent (+) </a:t>
            </a:r>
            <a:r>
              <a:rPr lang="en-US" dirty="0" smtClean="0">
                <a:sym typeface="Wingdings" pitchFamily="2" charset="2"/>
              </a:rPr>
              <a:t> this is usually the direction with the greatest force because it makes the problem easier to solve and reduces negative values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 and Acceleration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Would an object continue to accelerate when there was no longer a force applied?</a:t>
            </a:r>
          </a:p>
          <a:p>
            <a:endParaRPr lang="en-US" dirty="0" smtClean="0"/>
          </a:p>
          <a:p>
            <a:r>
              <a:rPr lang="en-US" dirty="0" smtClean="0"/>
              <a:t>Think about a spaceship in outer space…does it have velocity?  Is there still a force acting on it?  Could it accelerate?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691</Words>
  <Application>Microsoft Office PowerPoint</Application>
  <PresentationFormat>On-screen Show (4:3)</PresentationFormat>
  <Paragraphs>86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Chapter 4: Forces in One Dimension</vt:lpstr>
      <vt:lpstr>PowerPoint Presentation</vt:lpstr>
      <vt:lpstr>Force and Motion</vt:lpstr>
      <vt:lpstr>Force and motion</vt:lpstr>
      <vt:lpstr>Considering how force affects motion</vt:lpstr>
      <vt:lpstr>Contact force vs. field force</vt:lpstr>
      <vt:lpstr>Free-Body Diagrams</vt:lpstr>
      <vt:lpstr>Practice problems</vt:lpstr>
      <vt:lpstr>Force and Acceleration</vt:lpstr>
      <vt:lpstr>Force and Acceleration</vt:lpstr>
      <vt:lpstr>F = ma</vt:lpstr>
      <vt:lpstr>What is the unit for force?</vt:lpstr>
      <vt:lpstr>Think about different objects falling</vt:lpstr>
      <vt:lpstr>Combining forces</vt:lpstr>
      <vt:lpstr>Equal and opposite direction forces</vt:lpstr>
      <vt:lpstr>Equal or unequal forces same direction</vt:lpstr>
      <vt:lpstr>Unequal forces opposite directions</vt:lpstr>
      <vt:lpstr>Equal or Unequal forces perpendicular</vt:lpstr>
      <vt:lpstr>Newton’s First Law</vt:lpstr>
      <vt:lpstr>Newton’s First Law</vt:lpstr>
      <vt:lpstr>Table 4-2</vt:lpstr>
      <vt:lpstr>Table 4-2</vt:lpstr>
      <vt:lpstr>Section Review pg. 95</vt:lpstr>
      <vt:lpstr>Section Review pg. 95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4: Forces in One Dimension</dc:title>
  <dc:creator>jshuck</dc:creator>
  <cp:lastModifiedBy>Jennifer Shuck</cp:lastModifiedBy>
  <cp:revision>4</cp:revision>
  <dcterms:created xsi:type="dcterms:W3CDTF">2012-10-21T20:29:24Z</dcterms:created>
  <dcterms:modified xsi:type="dcterms:W3CDTF">2012-10-23T11:05:25Z</dcterms:modified>
</cp:coreProperties>
</file>