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FEF91-3EB7-45EB-AB4D-724595542A33}" type="datetimeFigureOut">
              <a:rPr lang="en-US" smtClean="0"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11E94-EFEC-46EA-BBC3-05CB45AE1C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2: Representing Motion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Pg. 30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does not equal Distance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are they different???  Examples-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Vectors and scalars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Magnitude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Vector</a:t>
            </a:r>
          </a:p>
          <a:p>
            <a:endParaRPr lang="en-US" dirty="0" smtClean="0"/>
          </a:p>
          <a:p>
            <a:r>
              <a:rPr lang="en-US" dirty="0" smtClean="0"/>
              <a:t>Scalar</a:t>
            </a:r>
          </a:p>
          <a:p>
            <a:endParaRPr lang="en-US" dirty="0"/>
          </a:p>
          <a:p>
            <a:r>
              <a:rPr lang="en-US" b="1" dirty="0" smtClean="0"/>
              <a:t>Resultant </a:t>
            </a:r>
            <a:r>
              <a:rPr lang="en-US" dirty="0" smtClean="0">
                <a:sym typeface="Wingdings" pitchFamily="2" charset="2"/>
              </a:rPr>
              <a:t></a:t>
            </a:r>
            <a:r>
              <a:rPr lang="en-US" dirty="0" smtClean="0"/>
              <a:t>Adding vectors = place them tip to tail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Tinkering with vectors lab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Materials (lumps of clay/play do and straws)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and Displacement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they the same???</a:t>
            </a:r>
          </a:p>
          <a:p>
            <a:endParaRPr lang="en-US" dirty="0"/>
          </a:p>
          <a:p>
            <a:r>
              <a:rPr lang="en-US" dirty="0" smtClean="0"/>
              <a:t>Think about going from this classroom to the library, how many possible ways can you get from here to there?</a:t>
            </a:r>
          </a:p>
          <a:p>
            <a:endParaRPr lang="en-US" dirty="0"/>
          </a:p>
          <a:p>
            <a:r>
              <a:rPr lang="en-US" dirty="0" smtClean="0"/>
              <a:t>Are all the ways the same distance?</a:t>
            </a:r>
          </a:p>
          <a:p>
            <a:r>
              <a:rPr lang="en-US" dirty="0" smtClean="0"/>
              <a:t>Do you have the same displacement?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Interval &amp; Displacement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∆t =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f</a:t>
            </a:r>
            <a:r>
              <a:rPr lang="en-US" dirty="0" smtClean="0"/>
              <a:t> –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i</a:t>
            </a:r>
            <a:endParaRPr lang="en-US" baseline="-25000" dirty="0" smtClean="0"/>
          </a:p>
          <a:p>
            <a:endParaRPr lang="en-US" baseline="-25000" dirty="0"/>
          </a:p>
          <a:p>
            <a:pPr>
              <a:buNone/>
            </a:pPr>
            <a:r>
              <a:rPr lang="en-US" dirty="0" smtClean="0"/>
              <a:t>The time interval is equal to the final time minus the initial time</a:t>
            </a:r>
          </a:p>
          <a:p>
            <a:r>
              <a:rPr lang="en-US" dirty="0" smtClean="0"/>
              <a:t>∆d =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f</a:t>
            </a:r>
            <a:r>
              <a:rPr lang="en-US" dirty="0" smtClean="0"/>
              <a:t> – </a:t>
            </a:r>
            <a:r>
              <a:rPr lang="en-US" dirty="0" err="1" smtClean="0"/>
              <a:t>d</a:t>
            </a:r>
            <a:r>
              <a:rPr lang="en-US" baseline="-25000" dirty="0" err="1" smtClean="0"/>
              <a:t>i</a:t>
            </a:r>
            <a:endParaRPr lang="en-US" dirty="0" smtClean="0"/>
          </a:p>
          <a:p>
            <a:endParaRPr lang="en-US" dirty="0"/>
          </a:p>
          <a:p>
            <a:pPr>
              <a:buNone/>
            </a:pPr>
            <a:r>
              <a:rPr lang="en-US" dirty="0" smtClean="0"/>
              <a:t>Displacement is equal to the final position minus the initial position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Subtracting Vectors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 – B = A + (-B)</a:t>
            </a:r>
            <a:endParaRPr lang="en-US" dirty="0" smtClean="0"/>
          </a:p>
          <a:p>
            <a:endParaRPr lang="en-US" b="1" dirty="0"/>
          </a:p>
          <a:p>
            <a:r>
              <a:rPr lang="en-US" dirty="0" smtClean="0"/>
              <a:t>Draw the figure in textbook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Position vs. Time graphs 2.3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Pg. 39 Practice Problems (9-13)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Instantaneous 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position at a particular instant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 pg. 41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Note:  At what time do A and B have the same position?</a:t>
            </a:r>
          </a:p>
          <a:p>
            <a:endParaRPr lang="en-US" dirty="0"/>
          </a:p>
          <a:p>
            <a:r>
              <a:rPr lang="en-US" dirty="0" smtClean="0"/>
              <a:t>Why did you start the origin at where you did?  What would happen if you choose runner B’s start as the origin; what would A position be?</a:t>
            </a:r>
          </a:p>
          <a:p>
            <a:endParaRPr lang="en-US" dirty="0"/>
          </a:p>
          <a:p>
            <a:r>
              <a:rPr lang="en-US" dirty="0" smtClean="0"/>
              <a:t>14-18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Fast???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Watch-They Might Be Giants “Speed vs. Velocity”</a:t>
            </a:r>
          </a:p>
          <a:p>
            <a:endParaRPr lang="en-US" dirty="0"/>
          </a:p>
          <a:p>
            <a:r>
              <a:rPr lang="en-US" dirty="0" smtClean="0"/>
              <a:t>What is speed; what is velocity?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Launch Lab/demonstration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data did you collect to show which car was faster?</a:t>
            </a:r>
          </a:p>
          <a:p>
            <a:endParaRPr lang="en-US" dirty="0"/>
          </a:p>
          <a:p>
            <a:r>
              <a:rPr lang="en-US" dirty="0" smtClean="0"/>
              <a:t>What other data could you collect to determine which car is faster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Velocity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Average Velocity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Calculate average velocity from figure 2-20 on page 43.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problems pg. 45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 toys into motion categories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would you categorize these toys based on motion?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know something is moving?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evidence would it take to convince them that something is moving?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Frame of Reference and Reference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frame of reference?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What is a reference point? (show video from online activity)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Various kinds of motion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Throwing a touchdown football pass</a:t>
            </a:r>
          </a:p>
          <a:p>
            <a:r>
              <a:rPr lang="en-US" dirty="0" smtClean="0"/>
              <a:t>Bowling </a:t>
            </a:r>
          </a:p>
          <a:p>
            <a:r>
              <a:rPr lang="en-US" dirty="0" smtClean="0"/>
              <a:t>Bicycle wheel going around in a circle</a:t>
            </a:r>
          </a:p>
          <a:p>
            <a:endParaRPr lang="en-US" dirty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Where do we start in physics???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Movement in a straight line is the most basic</a:t>
            </a:r>
          </a:p>
          <a:p>
            <a:r>
              <a:rPr lang="en-US" dirty="0" smtClean="0"/>
              <a:t>Sometimes represent motion in a motion diagram</a:t>
            </a:r>
          </a:p>
          <a:p>
            <a:r>
              <a:rPr lang="en-US" dirty="0" smtClean="0"/>
              <a:t>Draw a motion diagram and particle model below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Coordinate Systems pg. 34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you explain to get to your house to someone who is not from town. 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What reference points did you use to explain where you house is? 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Coordinate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Coordinate system</a:t>
            </a:r>
          </a:p>
          <a:p>
            <a:endParaRPr lang="en-US" dirty="0"/>
          </a:p>
          <a:p>
            <a:r>
              <a:rPr lang="en-US" dirty="0" smtClean="0"/>
              <a:t>Origin</a:t>
            </a:r>
          </a:p>
          <a:p>
            <a:endParaRPr lang="en-US" dirty="0"/>
          </a:p>
          <a:p>
            <a:r>
              <a:rPr lang="en-US" dirty="0" smtClean="0"/>
              <a:t>Position</a:t>
            </a:r>
          </a:p>
          <a:p>
            <a:endParaRPr lang="en-US" dirty="0"/>
          </a:p>
          <a:p>
            <a:r>
              <a:rPr lang="en-US" dirty="0" smtClean="0"/>
              <a:t>distance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441</Words>
  <Application>Microsoft Office PowerPoint</Application>
  <PresentationFormat>On-screen Show (4:3)</PresentationFormat>
  <Paragraphs>96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Chapter 2: Representing Motion</vt:lpstr>
      <vt:lpstr>Launch Lab/demonstration</vt:lpstr>
      <vt:lpstr>Put toys into motion categories</vt:lpstr>
      <vt:lpstr>Motion</vt:lpstr>
      <vt:lpstr>Frame of Reference and Reference Points</vt:lpstr>
      <vt:lpstr>Various kinds of motion</vt:lpstr>
      <vt:lpstr>Linear Movement</vt:lpstr>
      <vt:lpstr>Coordinate Systems pg. 34</vt:lpstr>
      <vt:lpstr>Coordinate Systems</vt:lpstr>
      <vt:lpstr>Position does not equal Distance</vt:lpstr>
      <vt:lpstr>Vectors and scalars</vt:lpstr>
      <vt:lpstr>Tinkering with vectors lab</vt:lpstr>
      <vt:lpstr>Distance and Displacement</vt:lpstr>
      <vt:lpstr>Time Interval &amp; Displacement</vt:lpstr>
      <vt:lpstr>Subtracting Vectors</vt:lpstr>
      <vt:lpstr>Position vs. Time graphs 2.3</vt:lpstr>
      <vt:lpstr>Instantaneous position</vt:lpstr>
      <vt:lpstr>Practice problems pg. 41</vt:lpstr>
      <vt:lpstr>How Fast???</vt:lpstr>
      <vt:lpstr>Average Velocity</vt:lpstr>
      <vt:lpstr>Practice problems pg. 45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2: Representing Motion</dc:title>
  <dc:creator> </dc:creator>
  <cp:lastModifiedBy>Jennifer Shuck</cp:lastModifiedBy>
  <cp:revision>1</cp:revision>
  <dcterms:created xsi:type="dcterms:W3CDTF">2012-10-16T00:17:21Z</dcterms:created>
  <dcterms:modified xsi:type="dcterms:W3CDTF">2012-09-17T19:28:47Z</dcterms:modified>
</cp:coreProperties>
</file>